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jp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rgbClr val="2447A3"/>
                </a:solidFill>
                <a:latin typeface="Corbel"/>
                <a:cs typeface="Corbel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rgbClr val="2447A3"/>
                </a:solidFill>
                <a:latin typeface="Corbel"/>
                <a:cs typeface="Corbel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698556" cy="685350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13322" y="6613511"/>
            <a:ext cx="263525" cy="180975"/>
          </a:xfrm>
          <a:custGeom>
            <a:avLst/>
            <a:gdLst/>
            <a:ahLst/>
            <a:cxnLst/>
            <a:rect l="l" t="t" r="r" b="b"/>
            <a:pathLst>
              <a:path w="263525" h="180975">
                <a:moveTo>
                  <a:pt x="263524" y="45243"/>
                </a:moveTo>
                <a:lnTo>
                  <a:pt x="90486" y="45243"/>
                </a:lnTo>
                <a:lnTo>
                  <a:pt x="90486" y="0"/>
                </a:lnTo>
                <a:lnTo>
                  <a:pt x="0" y="90486"/>
                </a:lnTo>
                <a:lnTo>
                  <a:pt x="90486" y="180973"/>
                </a:lnTo>
                <a:lnTo>
                  <a:pt x="90486" y="135729"/>
                </a:lnTo>
                <a:lnTo>
                  <a:pt x="263524" y="135729"/>
                </a:lnTo>
                <a:lnTo>
                  <a:pt x="263524" y="45243"/>
                </a:lnTo>
                <a:close/>
              </a:path>
            </a:pathLst>
          </a:custGeom>
          <a:ln w="25400">
            <a:solidFill>
              <a:srgbClr val="5C83C4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83705" y="6549811"/>
            <a:ext cx="296332" cy="196426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02897" y="6549812"/>
            <a:ext cx="1337734" cy="154184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rgbClr val="2447A3"/>
                </a:solidFill>
                <a:latin typeface="Corbel"/>
                <a:cs typeface="Corbel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13322" y="6613511"/>
            <a:ext cx="263525" cy="180975"/>
          </a:xfrm>
          <a:custGeom>
            <a:avLst/>
            <a:gdLst/>
            <a:ahLst/>
            <a:cxnLst/>
            <a:rect l="l" t="t" r="r" b="b"/>
            <a:pathLst>
              <a:path w="263525" h="180975">
                <a:moveTo>
                  <a:pt x="263524" y="45243"/>
                </a:moveTo>
                <a:lnTo>
                  <a:pt x="90486" y="45243"/>
                </a:lnTo>
                <a:lnTo>
                  <a:pt x="90486" y="0"/>
                </a:lnTo>
                <a:lnTo>
                  <a:pt x="0" y="90486"/>
                </a:lnTo>
                <a:lnTo>
                  <a:pt x="90486" y="180973"/>
                </a:lnTo>
                <a:lnTo>
                  <a:pt x="90486" y="135729"/>
                </a:lnTo>
                <a:lnTo>
                  <a:pt x="263524" y="135729"/>
                </a:lnTo>
                <a:lnTo>
                  <a:pt x="263524" y="45243"/>
                </a:lnTo>
                <a:close/>
              </a:path>
            </a:pathLst>
          </a:custGeom>
          <a:ln w="25400">
            <a:solidFill>
              <a:srgbClr val="5C83C4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83705" y="6549811"/>
            <a:ext cx="296332" cy="196426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502897" y="6549812"/>
            <a:ext cx="1337734" cy="154184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rgbClr val="2447A3"/>
                </a:solidFill>
                <a:latin typeface="Corbel"/>
                <a:cs typeface="Corbel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rgbClr val="2447A3"/>
                </a:solidFill>
                <a:latin typeface="Corbel"/>
                <a:cs typeface="Corbel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13322" y="6613511"/>
            <a:ext cx="263525" cy="180975"/>
          </a:xfrm>
          <a:custGeom>
            <a:avLst/>
            <a:gdLst/>
            <a:ahLst/>
            <a:cxnLst/>
            <a:rect l="l" t="t" r="r" b="b"/>
            <a:pathLst>
              <a:path w="263525" h="180975">
                <a:moveTo>
                  <a:pt x="263524" y="45243"/>
                </a:moveTo>
                <a:lnTo>
                  <a:pt x="90486" y="45243"/>
                </a:lnTo>
                <a:lnTo>
                  <a:pt x="90486" y="0"/>
                </a:lnTo>
                <a:lnTo>
                  <a:pt x="0" y="90486"/>
                </a:lnTo>
                <a:lnTo>
                  <a:pt x="90486" y="180973"/>
                </a:lnTo>
                <a:lnTo>
                  <a:pt x="90486" y="135729"/>
                </a:lnTo>
                <a:lnTo>
                  <a:pt x="263524" y="135729"/>
                </a:lnTo>
                <a:lnTo>
                  <a:pt x="263524" y="45243"/>
                </a:lnTo>
                <a:close/>
              </a:path>
            </a:pathLst>
          </a:custGeom>
          <a:ln w="25400">
            <a:solidFill>
              <a:srgbClr val="5C83C4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183705" y="6549811"/>
            <a:ext cx="296332" cy="196426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502897" y="6549812"/>
            <a:ext cx="1337734" cy="1541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26576" y="3146043"/>
            <a:ext cx="3849370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13101" y="1992205"/>
            <a:ext cx="5765797" cy="1546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0581637" y="6589312"/>
            <a:ext cx="1153159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rgbClr val="2447A3"/>
                </a:solidFill>
                <a:latin typeface="Corbel"/>
                <a:cs typeface="Corbel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4.png"/><Relationship Id="rId3" Type="http://schemas.openxmlformats.org/officeDocument/2006/relationships/image" Target="../media/image145.png"/><Relationship Id="rId4" Type="http://schemas.openxmlformats.org/officeDocument/2006/relationships/image" Target="../media/image146.png"/><Relationship Id="rId5" Type="http://schemas.openxmlformats.org/officeDocument/2006/relationships/image" Target="../media/image147.png"/><Relationship Id="rId6" Type="http://schemas.openxmlformats.org/officeDocument/2006/relationships/image" Target="../media/image148.png"/><Relationship Id="rId7" Type="http://schemas.openxmlformats.org/officeDocument/2006/relationships/image" Target="../media/image149.png"/><Relationship Id="rId8" Type="http://schemas.openxmlformats.org/officeDocument/2006/relationships/image" Target="../media/image150.png"/><Relationship Id="rId9" Type="http://schemas.openxmlformats.org/officeDocument/2006/relationships/image" Target="../media/image151.png"/><Relationship Id="rId10" Type="http://schemas.openxmlformats.org/officeDocument/2006/relationships/image" Target="../media/image152.png"/><Relationship Id="rId11" Type="http://schemas.openxmlformats.org/officeDocument/2006/relationships/image" Target="../media/image153.png"/><Relationship Id="rId12" Type="http://schemas.openxmlformats.org/officeDocument/2006/relationships/image" Target="../media/image154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5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56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7.png"/><Relationship Id="rId3" Type="http://schemas.openxmlformats.org/officeDocument/2006/relationships/image" Target="../media/image158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59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60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1.jpg"/><Relationship Id="rId3" Type="http://schemas.openxmlformats.org/officeDocument/2006/relationships/image" Target="../media/image162.png"/><Relationship Id="rId4" Type="http://schemas.openxmlformats.org/officeDocument/2006/relationships/image" Target="../media/image163.png"/><Relationship Id="rId5" Type="http://schemas.openxmlformats.org/officeDocument/2006/relationships/image" Target="../media/image164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65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66.jpg"/><Relationship Id="rId7" Type="http://schemas.openxmlformats.org/officeDocument/2006/relationships/image" Target="../media/image167.png"/><Relationship Id="rId8" Type="http://schemas.openxmlformats.org/officeDocument/2006/relationships/image" Target="../media/image163.png"/><Relationship Id="rId9" Type="http://schemas.openxmlformats.org/officeDocument/2006/relationships/image" Target="../media/image168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9.jpg"/><Relationship Id="rId3" Type="http://schemas.openxmlformats.org/officeDocument/2006/relationships/image" Target="../media/image170.png"/><Relationship Id="rId4" Type="http://schemas.openxmlformats.org/officeDocument/2006/relationships/image" Target="../media/image171.png"/><Relationship Id="rId5" Type="http://schemas.openxmlformats.org/officeDocument/2006/relationships/image" Target="../media/image172.png"/><Relationship Id="rId6" Type="http://schemas.openxmlformats.org/officeDocument/2006/relationships/image" Target="../media/image173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4.jpg"/><Relationship Id="rId3" Type="http://schemas.openxmlformats.org/officeDocument/2006/relationships/image" Target="../media/image175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6.png"/><Relationship Id="rId12" Type="http://schemas.openxmlformats.org/officeDocument/2006/relationships/image" Target="../media/image17.png"/><Relationship Id="rId13" Type="http://schemas.openxmlformats.org/officeDocument/2006/relationships/image" Target="../media/image18.png"/><Relationship Id="rId14" Type="http://schemas.openxmlformats.org/officeDocument/2006/relationships/image" Target="../media/image19.png"/><Relationship Id="rId15" Type="http://schemas.openxmlformats.org/officeDocument/2006/relationships/image" Target="../media/image20.png"/><Relationship Id="rId16" Type="http://schemas.openxmlformats.org/officeDocument/2006/relationships/image" Target="../media/image21.png"/><Relationship Id="rId17" Type="http://schemas.openxmlformats.org/officeDocument/2006/relationships/image" Target="../media/image22.png"/><Relationship Id="rId18" Type="http://schemas.openxmlformats.org/officeDocument/2006/relationships/image" Target="../media/image23.png"/><Relationship Id="rId19" Type="http://schemas.openxmlformats.org/officeDocument/2006/relationships/image" Target="../media/image24.png"/><Relationship Id="rId20" Type="http://schemas.openxmlformats.org/officeDocument/2006/relationships/image" Target="../media/image25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76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77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8.jpg"/><Relationship Id="rId3" Type="http://schemas.openxmlformats.org/officeDocument/2006/relationships/image" Target="../media/image179.jpg"/><Relationship Id="rId4" Type="http://schemas.openxmlformats.org/officeDocument/2006/relationships/image" Target="../media/image180.jpg"/><Relationship Id="rId5" Type="http://schemas.openxmlformats.org/officeDocument/2006/relationships/image" Target="../media/image181.jpg"/><Relationship Id="rId6" Type="http://schemas.openxmlformats.org/officeDocument/2006/relationships/image" Target="../media/image182.jpg"/><Relationship Id="rId7" Type="http://schemas.openxmlformats.org/officeDocument/2006/relationships/image" Target="../media/image183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4.jpg"/><Relationship Id="rId3" Type="http://schemas.openxmlformats.org/officeDocument/2006/relationships/image" Target="../media/image185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6.png"/><Relationship Id="rId3" Type="http://schemas.openxmlformats.org/officeDocument/2006/relationships/image" Target="../media/image187.jp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8.png"/><Relationship Id="rId3" Type="http://schemas.openxmlformats.org/officeDocument/2006/relationships/image" Target="../media/image189.jp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0.png"/><Relationship Id="rId3" Type="http://schemas.openxmlformats.org/officeDocument/2006/relationships/image" Target="../media/image191.jp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2.png"/><Relationship Id="rId3" Type="http://schemas.openxmlformats.org/officeDocument/2006/relationships/image" Target="../media/image193.png"/><Relationship Id="rId4" Type="http://schemas.openxmlformats.org/officeDocument/2006/relationships/image" Target="../media/image194.png"/><Relationship Id="rId5" Type="http://schemas.openxmlformats.org/officeDocument/2006/relationships/image" Target="../media/image195.jp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6.png"/><Relationship Id="rId3" Type="http://schemas.openxmlformats.org/officeDocument/2006/relationships/image" Target="../media/image171.png"/><Relationship Id="rId4" Type="http://schemas.openxmlformats.org/officeDocument/2006/relationships/image" Target="../media/image197.png"/><Relationship Id="rId5" Type="http://schemas.openxmlformats.org/officeDocument/2006/relationships/image" Target="../media/image198.jpg"/><Relationship Id="rId6" Type="http://schemas.openxmlformats.org/officeDocument/2006/relationships/image" Target="../media/image199.jpg"/><Relationship Id="rId7" Type="http://schemas.openxmlformats.org/officeDocument/2006/relationships/image" Target="../media/image200.png"/><Relationship Id="rId8" Type="http://schemas.openxmlformats.org/officeDocument/2006/relationships/image" Target="../media/image201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2.jpg"/><Relationship Id="rId3" Type="http://schemas.openxmlformats.org/officeDocument/2006/relationships/image" Target="../media/image203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4.png"/><Relationship Id="rId3" Type="http://schemas.openxmlformats.org/officeDocument/2006/relationships/image" Target="../media/image205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7.png"/><Relationship Id="rId14" Type="http://schemas.openxmlformats.org/officeDocument/2006/relationships/image" Target="../media/image38.png"/><Relationship Id="rId15" Type="http://schemas.openxmlformats.org/officeDocument/2006/relationships/image" Target="../media/image39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0.png"/><Relationship Id="rId3" Type="http://schemas.openxmlformats.org/officeDocument/2006/relationships/image" Target="../media/image206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7.png"/><Relationship Id="rId3" Type="http://schemas.openxmlformats.org/officeDocument/2006/relationships/image" Target="../media/image208.jp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9.jpg"/><Relationship Id="rId3" Type="http://schemas.openxmlformats.org/officeDocument/2006/relationships/image" Target="../media/image210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1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2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3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4.jp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5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6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9" Type="http://schemas.openxmlformats.org/officeDocument/2006/relationships/image" Target="../media/image47.png"/><Relationship Id="rId10" Type="http://schemas.openxmlformats.org/officeDocument/2006/relationships/image" Target="../media/image48.png"/><Relationship Id="rId11" Type="http://schemas.openxmlformats.org/officeDocument/2006/relationships/image" Target="../media/image49.png"/><Relationship Id="rId12" Type="http://schemas.openxmlformats.org/officeDocument/2006/relationships/image" Target="../media/image50.png"/><Relationship Id="rId13" Type="http://schemas.openxmlformats.org/officeDocument/2006/relationships/image" Target="../media/image51.png"/><Relationship Id="rId14" Type="http://schemas.openxmlformats.org/officeDocument/2006/relationships/image" Target="../media/image52.png"/><Relationship Id="rId15" Type="http://schemas.openxmlformats.org/officeDocument/2006/relationships/image" Target="../media/image53.png"/><Relationship Id="rId16" Type="http://schemas.openxmlformats.org/officeDocument/2006/relationships/image" Target="../media/image54.png"/><Relationship Id="rId17" Type="http://schemas.openxmlformats.org/officeDocument/2006/relationships/image" Target="../media/image55.png"/><Relationship Id="rId18" Type="http://schemas.openxmlformats.org/officeDocument/2006/relationships/image" Target="../media/image56.png"/><Relationship Id="rId19" Type="http://schemas.openxmlformats.org/officeDocument/2006/relationships/image" Target="../media/image57.png"/><Relationship Id="rId20" Type="http://schemas.openxmlformats.org/officeDocument/2006/relationships/image" Target="../media/image58.png"/><Relationship Id="rId21" Type="http://schemas.openxmlformats.org/officeDocument/2006/relationships/image" Target="../media/image59.png"/><Relationship Id="rId22" Type="http://schemas.openxmlformats.org/officeDocument/2006/relationships/image" Target="../media/image60.png"/><Relationship Id="rId23" Type="http://schemas.openxmlformats.org/officeDocument/2006/relationships/image" Target="../media/image61.png"/><Relationship Id="rId24" Type="http://schemas.openxmlformats.org/officeDocument/2006/relationships/image" Target="../media/image62.png"/><Relationship Id="rId25" Type="http://schemas.openxmlformats.org/officeDocument/2006/relationships/image" Target="../media/image63.png"/><Relationship Id="rId26" Type="http://schemas.openxmlformats.org/officeDocument/2006/relationships/image" Target="../media/image64.png"/><Relationship Id="rId27" Type="http://schemas.openxmlformats.org/officeDocument/2006/relationships/image" Target="../media/image65.png"/><Relationship Id="rId28" Type="http://schemas.openxmlformats.org/officeDocument/2006/relationships/image" Target="../media/image66.png"/><Relationship Id="rId29" Type="http://schemas.openxmlformats.org/officeDocument/2006/relationships/image" Target="../media/image67.png"/><Relationship Id="rId30" Type="http://schemas.openxmlformats.org/officeDocument/2006/relationships/image" Target="../media/image68.png"/><Relationship Id="rId31" Type="http://schemas.openxmlformats.org/officeDocument/2006/relationships/image" Target="../media/image69.png"/><Relationship Id="rId32" Type="http://schemas.openxmlformats.org/officeDocument/2006/relationships/image" Target="../media/image70.png"/><Relationship Id="rId33" Type="http://schemas.openxmlformats.org/officeDocument/2006/relationships/image" Target="../media/image71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7" Type="http://schemas.openxmlformats.org/officeDocument/2006/relationships/image" Target="../media/image77.png"/><Relationship Id="rId8" Type="http://schemas.openxmlformats.org/officeDocument/2006/relationships/image" Target="../media/image78.png"/><Relationship Id="rId9" Type="http://schemas.openxmlformats.org/officeDocument/2006/relationships/image" Target="../media/image79.png"/><Relationship Id="rId10" Type="http://schemas.openxmlformats.org/officeDocument/2006/relationships/image" Target="../media/image80.png"/><Relationship Id="rId11" Type="http://schemas.openxmlformats.org/officeDocument/2006/relationships/image" Target="../media/image81.png"/><Relationship Id="rId12" Type="http://schemas.openxmlformats.org/officeDocument/2006/relationships/image" Target="../media/image82.png"/><Relationship Id="rId13" Type="http://schemas.openxmlformats.org/officeDocument/2006/relationships/image" Target="../media/image83.png"/><Relationship Id="rId14" Type="http://schemas.openxmlformats.org/officeDocument/2006/relationships/image" Target="../media/image84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png"/><Relationship Id="rId3" Type="http://schemas.openxmlformats.org/officeDocument/2006/relationships/image" Target="../media/image86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6" Type="http://schemas.openxmlformats.org/officeDocument/2006/relationships/image" Target="../media/image89.png"/><Relationship Id="rId7" Type="http://schemas.openxmlformats.org/officeDocument/2006/relationships/image" Target="../media/image90.png"/><Relationship Id="rId8" Type="http://schemas.openxmlformats.org/officeDocument/2006/relationships/image" Target="../media/image91.png"/><Relationship Id="rId9" Type="http://schemas.openxmlformats.org/officeDocument/2006/relationships/image" Target="../media/image92.png"/><Relationship Id="rId10" Type="http://schemas.openxmlformats.org/officeDocument/2006/relationships/image" Target="../media/image93.png"/><Relationship Id="rId11" Type="http://schemas.openxmlformats.org/officeDocument/2006/relationships/image" Target="../media/image94.png"/><Relationship Id="rId12" Type="http://schemas.openxmlformats.org/officeDocument/2006/relationships/image" Target="../media/image95.png"/><Relationship Id="rId13" Type="http://schemas.openxmlformats.org/officeDocument/2006/relationships/image" Target="../media/image96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7.png"/><Relationship Id="rId3" Type="http://schemas.openxmlformats.org/officeDocument/2006/relationships/image" Target="../media/image98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99.jpg"/><Relationship Id="rId4" Type="http://schemas.openxmlformats.org/officeDocument/2006/relationships/image" Target="../media/image100.png"/><Relationship Id="rId5" Type="http://schemas.openxmlformats.org/officeDocument/2006/relationships/image" Target="../media/image101.png"/><Relationship Id="rId6" Type="http://schemas.openxmlformats.org/officeDocument/2006/relationships/image" Target="../media/image102.png"/><Relationship Id="rId7" Type="http://schemas.openxmlformats.org/officeDocument/2006/relationships/image" Target="../media/image103.jpg"/><Relationship Id="rId8" Type="http://schemas.openxmlformats.org/officeDocument/2006/relationships/image" Target="../media/image104.png"/><Relationship Id="rId9" Type="http://schemas.openxmlformats.org/officeDocument/2006/relationships/image" Target="../media/image105.png"/><Relationship Id="rId10" Type="http://schemas.openxmlformats.org/officeDocument/2006/relationships/image" Target="../media/image106.png"/><Relationship Id="rId11" Type="http://schemas.openxmlformats.org/officeDocument/2006/relationships/image" Target="../media/image107.png"/><Relationship Id="rId12" Type="http://schemas.openxmlformats.org/officeDocument/2006/relationships/image" Target="../media/image108.png"/><Relationship Id="rId13" Type="http://schemas.openxmlformats.org/officeDocument/2006/relationships/image" Target="../media/image109.png"/><Relationship Id="rId14" Type="http://schemas.openxmlformats.org/officeDocument/2006/relationships/image" Target="../media/image110.png"/><Relationship Id="rId15" Type="http://schemas.openxmlformats.org/officeDocument/2006/relationships/image" Target="../media/image111.png"/><Relationship Id="rId16" Type="http://schemas.openxmlformats.org/officeDocument/2006/relationships/image" Target="../media/image112.png"/><Relationship Id="rId17" Type="http://schemas.openxmlformats.org/officeDocument/2006/relationships/image" Target="../media/image113.png"/><Relationship Id="rId18" Type="http://schemas.openxmlformats.org/officeDocument/2006/relationships/image" Target="../media/image114.png"/><Relationship Id="rId19" Type="http://schemas.openxmlformats.org/officeDocument/2006/relationships/image" Target="../media/image115.png"/><Relationship Id="rId20" Type="http://schemas.openxmlformats.org/officeDocument/2006/relationships/image" Target="../media/image116.png"/><Relationship Id="rId21" Type="http://schemas.openxmlformats.org/officeDocument/2006/relationships/image" Target="../media/image117.png"/><Relationship Id="rId22" Type="http://schemas.openxmlformats.org/officeDocument/2006/relationships/image" Target="../media/image118.png"/><Relationship Id="rId23" Type="http://schemas.openxmlformats.org/officeDocument/2006/relationships/image" Target="../media/image119.png"/><Relationship Id="rId24" Type="http://schemas.openxmlformats.org/officeDocument/2006/relationships/image" Target="../media/image120.png"/><Relationship Id="rId25" Type="http://schemas.openxmlformats.org/officeDocument/2006/relationships/image" Target="../media/image121.png"/><Relationship Id="rId26" Type="http://schemas.openxmlformats.org/officeDocument/2006/relationships/image" Target="../media/image122.png"/><Relationship Id="rId27" Type="http://schemas.openxmlformats.org/officeDocument/2006/relationships/image" Target="../media/image123.png"/><Relationship Id="rId28" Type="http://schemas.openxmlformats.org/officeDocument/2006/relationships/image" Target="../media/image124.png"/><Relationship Id="rId29" Type="http://schemas.openxmlformats.org/officeDocument/2006/relationships/image" Target="../media/image125.png"/><Relationship Id="rId30" Type="http://schemas.openxmlformats.org/officeDocument/2006/relationships/image" Target="../media/image126.png"/><Relationship Id="rId31" Type="http://schemas.openxmlformats.org/officeDocument/2006/relationships/image" Target="../media/image127.png"/><Relationship Id="rId32" Type="http://schemas.openxmlformats.org/officeDocument/2006/relationships/image" Target="../media/image128.png"/><Relationship Id="rId33" Type="http://schemas.openxmlformats.org/officeDocument/2006/relationships/image" Target="../media/image129.png"/><Relationship Id="rId34" Type="http://schemas.openxmlformats.org/officeDocument/2006/relationships/image" Target="../media/image130.png"/><Relationship Id="rId35" Type="http://schemas.openxmlformats.org/officeDocument/2006/relationships/image" Target="../media/image131.png"/><Relationship Id="rId36" Type="http://schemas.openxmlformats.org/officeDocument/2006/relationships/image" Target="../media/image2.png"/><Relationship Id="rId37" Type="http://schemas.openxmlformats.org/officeDocument/2006/relationships/image" Target="../media/image3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32.jpg"/><Relationship Id="rId4" Type="http://schemas.openxmlformats.org/officeDocument/2006/relationships/image" Target="../media/image105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104.png"/><Relationship Id="rId8" Type="http://schemas.openxmlformats.org/officeDocument/2006/relationships/image" Target="../media/image133.png"/><Relationship Id="rId9" Type="http://schemas.openxmlformats.org/officeDocument/2006/relationships/image" Target="../media/image134.png"/><Relationship Id="rId10" Type="http://schemas.openxmlformats.org/officeDocument/2006/relationships/image" Target="../media/image135.png"/><Relationship Id="rId11" Type="http://schemas.openxmlformats.org/officeDocument/2006/relationships/image" Target="../media/image136.png"/><Relationship Id="rId12" Type="http://schemas.openxmlformats.org/officeDocument/2006/relationships/image" Target="../media/image137.png"/><Relationship Id="rId13" Type="http://schemas.openxmlformats.org/officeDocument/2006/relationships/image" Target="../media/image138.png"/><Relationship Id="rId14" Type="http://schemas.openxmlformats.org/officeDocument/2006/relationships/image" Target="../media/image139.png"/><Relationship Id="rId15" Type="http://schemas.openxmlformats.org/officeDocument/2006/relationships/image" Target="../media/image140.png"/><Relationship Id="rId16" Type="http://schemas.openxmlformats.org/officeDocument/2006/relationships/image" Target="../media/image141.png"/><Relationship Id="rId17" Type="http://schemas.openxmlformats.org/officeDocument/2006/relationships/image" Target="../media/image142.png"/><Relationship Id="rId18" Type="http://schemas.openxmlformats.org/officeDocument/2006/relationships/image" Target="../media/image14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85371" y="3690735"/>
            <a:ext cx="7493634" cy="677545"/>
          </a:xfrm>
          <a:prstGeom prst="rect">
            <a:avLst/>
          </a:prstGeom>
          <a:ln w="381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0805">
              <a:lnSpc>
                <a:spcPts val="5140"/>
              </a:lnSpc>
            </a:pPr>
            <a:r>
              <a:rPr dirty="0" sz="4700" spc="65">
                <a:solidFill>
                  <a:srgbClr val="FFFFFF"/>
                </a:solidFill>
                <a:latin typeface="Calibri Light"/>
                <a:cs typeface="Calibri Light"/>
              </a:rPr>
              <a:t>NAM</a:t>
            </a:r>
            <a:r>
              <a:rPr dirty="0" sz="4700" spc="1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4700" spc="60">
                <a:solidFill>
                  <a:srgbClr val="FFFFFF"/>
                </a:solidFill>
                <a:latin typeface="Calibri Light"/>
                <a:cs typeface="Calibri Light"/>
              </a:rPr>
              <a:t>HƯNG</a:t>
            </a:r>
            <a:r>
              <a:rPr dirty="0" sz="470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4700" spc="55">
                <a:solidFill>
                  <a:srgbClr val="FFFFFF"/>
                </a:solidFill>
                <a:latin typeface="Calibri Light"/>
                <a:cs typeface="Calibri Light"/>
              </a:rPr>
              <a:t>PHƯỚC</a:t>
            </a:r>
            <a:endParaRPr sz="47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6584" y="2785364"/>
            <a:ext cx="98615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A6F1A"/>
                </a:solidFill>
                <a:latin typeface="Calibri"/>
                <a:cs typeface="Calibri"/>
              </a:rPr>
              <a:t>DỰ</a:t>
            </a:r>
            <a:r>
              <a:rPr dirty="0" sz="2400" spc="-90" b="1">
                <a:solidFill>
                  <a:srgbClr val="FA6F1A"/>
                </a:solidFill>
                <a:latin typeface="Calibri"/>
                <a:cs typeface="Calibri"/>
              </a:rPr>
              <a:t> </a:t>
            </a:r>
            <a:r>
              <a:rPr dirty="0" sz="2400" spc="-5" b="1">
                <a:solidFill>
                  <a:srgbClr val="FA6F1A"/>
                </a:solidFill>
                <a:latin typeface="Calibri"/>
                <a:cs typeface="Calibri"/>
              </a:rPr>
              <a:t>ÁN: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57923" y="4941315"/>
            <a:ext cx="1635125" cy="714375"/>
          </a:xfrm>
          <a:prstGeom prst="rect">
            <a:avLst/>
          </a:prstGeom>
        </p:spPr>
        <p:txBody>
          <a:bodyPr wrap="square" lIns="0" tIns="11303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90"/>
              </a:spcBef>
            </a:pPr>
            <a:r>
              <a:rPr dirty="0" sz="1600">
                <a:solidFill>
                  <a:srgbClr val="FFFFFF"/>
                </a:solidFill>
                <a:latin typeface="Calibri Light"/>
                <a:cs typeface="Calibri Light"/>
              </a:rPr>
              <a:t>2022</a:t>
            </a:r>
            <a:endParaRPr sz="16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dirty="0" sz="1600" spc="-5">
                <a:solidFill>
                  <a:srgbClr val="FFFFFF"/>
                </a:solidFill>
                <a:latin typeface="Calibri Light"/>
                <a:cs typeface="Calibri Light"/>
              </a:rPr>
              <a:t>HUNGPHUOC</a:t>
            </a:r>
            <a:r>
              <a:rPr dirty="0" sz="1600" spc="-7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Calibri Light"/>
                <a:cs typeface="Calibri Light"/>
              </a:rPr>
              <a:t>CORP</a:t>
            </a:r>
            <a:endParaRPr sz="1600">
              <a:latin typeface="Calibri Light"/>
              <a:cs typeface="Calibri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35398" y="671564"/>
            <a:ext cx="7623175" cy="5643880"/>
            <a:chOff x="2035398" y="671564"/>
            <a:chExt cx="7623175" cy="5643880"/>
          </a:xfrm>
        </p:grpSpPr>
        <p:sp>
          <p:nvSpPr>
            <p:cNvPr id="7" name="object 7"/>
            <p:cNvSpPr/>
            <p:nvPr/>
          </p:nvSpPr>
          <p:spPr>
            <a:xfrm>
              <a:off x="7974277" y="5753529"/>
              <a:ext cx="652145" cy="561975"/>
            </a:xfrm>
            <a:custGeom>
              <a:avLst/>
              <a:gdLst/>
              <a:ahLst/>
              <a:cxnLst/>
              <a:rect l="l" t="t" r="r" b="b"/>
              <a:pathLst>
                <a:path w="652145" h="561975">
                  <a:moveTo>
                    <a:pt x="511178" y="0"/>
                  </a:moveTo>
                  <a:lnTo>
                    <a:pt x="140434" y="0"/>
                  </a:lnTo>
                  <a:lnTo>
                    <a:pt x="0" y="280867"/>
                  </a:lnTo>
                  <a:lnTo>
                    <a:pt x="140434" y="561735"/>
                  </a:lnTo>
                  <a:lnTo>
                    <a:pt x="511178" y="561735"/>
                  </a:lnTo>
                  <a:lnTo>
                    <a:pt x="651612" y="280867"/>
                  </a:lnTo>
                  <a:lnTo>
                    <a:pt x="511178" y="0"/>
                  </a:lnTo>
                  <a:close/>
                </a:path>
              </a:pathLst>
            </a:custGeom>
            <a:solidFill>
              <a:srgbClr val="2C59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8872888" y="5043369"/>
              <a:ext cx="786130" cy="677545"/>
            </a:xfrm>
            <a:custGeom>
              <a:avLst/>
              <a:gdLst/>
              <a:ahLst/>
              <a:cxnLst/>
              <a:rect l="l" t="t" r="r" b="b"/>
              <a:pathLst>
                <a:path w="786129" h="677545">
                  <a:moveTo>
                    <a:pt x="616247" y="0"/>
                  </a:moveTo>
                  <a:lnTo>
                    <a:pt x="169298" y="0"/>
                  </a:lnTo>
                  <a:lnTo>
                    <a:pt x="0" y="338598"/>
                  </a:lnTo>
                  <a:lnTo>
                    <a:pt x="169298" y="677195"/>
                  </a:lnTo>
                  <a:lnTo>
                    <a:pt x="616247" y="677195"/>
                  </a:lnTo>
                  <a:lnTo>
                    <a:pt x="785547" y="338598"/>
                  </a:lnTo>
                  <a:lnTo>
                    <a:pt x="616247" y="0"/>
                  </a:lnTo>
                  <a:close/>
                </a:path>
              </a:pathLst>
            </a:custGeom>
            <a:solidFill>
              <a:srgbClr val="5C83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021783" y="671564"/>
              <a:ext cx="393065" cy="339090"/>
            </a:xfrm>
            <a:custGeom>
              <a:avLst/>
              <a:gdLst/>
              <a:ahLst/>
              <a:cxnLst/>
              <a:rect l="l" t="t" r="r" b="b"/>
              <a:pathLst>
                <a:path w="393065" h="339090">
                  <a:moveTo>
                    <a:pt x="308123" y="0"/>
                  </a:moveTo>
                  <a:lnTo>
                    <a:pt x="84649" y="0"/>
                  </a:lnTo>
                  <a:lnTo>
                    <a:pt x="0" y="169298"/>
                  </a:lnTo>
                  <a:lnTo>
                    <a:pt x="84649" y="338598"/>
                  </a:lnTo>
                  <a:lnTo>
                    <a:pt x="308123" y="338598"/>
                  </a:lnTo>
                  <a:lnTo>
                    <a:pt x="392772" y="169298"/>
                  </a:lnTo>
                  <a:lnTo>
                    <a:pt x="308123" y="0"/>
                  </a:lnTo>
                  <a:close/>
                </a:path>
              </a:pathLst>
            </a:custGeom>
            <a:solidFill>
              <a:srgbClr val="ACCBF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35398" y="3344349"/>
              <a:ext cx="196387" cy="1692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45002" y="4910667"/>
              <a:ext cx="1198515" cy="862889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N</a:t>
            </a:r>
            <a:r>
              <a:rPr dirty="0" spc="-5"/>
              <a:t>H</a:t>
            </a:r>
            <a:r>
              <a:rPr dirty="0"/>
              <a:t>À</a:t>
            </a:r>
            <a:r>
              <a:rPr dirty="0" spc="-100"/>
              <a:t> </a:t>
            </a:r>
            <a:r>
              <a:rPr dirty="0" spc="-10"/>
              <a:t>X</a:t>
            </a:r>
            <a:r>
              <a:rPr dirty="0"/>
              <a:t>Ư</a:t>
            </a:r>
            <a:r>
              <a:rPr dirty="0" spc="-5"/>
              <a:t>Ở</a:t>
            </a:r>
            <a:r>
              <a:rPr dirty="0"/>
              <a:t>NG</a:t>
            </a:r>
            <a:r>
              <a:rPr dirty="0" spc="-110"/>
              <a:t> </a:t>
            </a:r>
            <a:r>
              <a:rPr dirty="0"/>
              <a:t>C</a:t>
            </a:r>
            <a:r>
              <a:rPr dirty="0" spc="-5"/>
              <a:t>H</a:t>
            </a:r>
            <a:r>
              <a:rPr dirty="0"/>
              <a:t>O</a:t>
            </a:r>
            <a:r>
              <a:rPr dirty="0" spc="-190"/>
              <a:t> </a:t>
            </a:r>
            <a:r>
              <a:rPr dirty="0"/>
              <a:t>T</a:t>
            </a:r>
            <a:r>
              <a:rPr dirty="0" spc="-5"/>
              <a:t>H</a:t>
            </a:r>
            <a:r>
              <a:rPr dirty="0"/>
              <a:t>UÊ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0632" y="24582"/>
            <a:ext cx="241109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25" b="0">
                <a:latin typeface="Calibri Light"/>
                <a:cs typeface="Calibri Light"/>
              </a:rPr>
              <a:t>HỆ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THỐNG</a:t>
            </a:r>
            <a:r>
              <a:rPr dirty="0" sz="2750" spc="-20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PCCC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541780" y="1764792"/>
            <a:ext cx="493395" cy="271780"/>
            <a:chOff x="5541780" y="1764792"/>
            <a:chExt cx="493395" cy="271780"/>
          </a:xfrm>
        </p:grpSpPr>
        <p:sp>
          <p:nvSpPr>
            <p:cNvPr id="4" name="object 4"/>
            <p:cNvSpPr/>
            <p:nvPr/>
          </p:nvSpPr>
          <p:spPr>
            <a:xfrm>
              <a:off x="5541780" y="1791422"/>
              <a:ext cx="50800" cy="126364"/>
            </a:xfrm>
            <a:custGeom>
              <a:avLst/>
              <a:gdLst/>
              <a:ahLst/>
              <a:cxnLst/>
              <a:rect l="l" t="t" r="r" b="b"/>
              <a:pathLst>
                <a:path w="50800" h="126364">
                  <a:moveTo>
                    <a:pt x="22225" y="75141"/>
                  </a:moveTo>
                  <a:lnTo>
                    <a:pt x="0" y="75142"/>
                  </a:lnTo>
                  <a:lnTo>
                    <a:pt x="25401" y="125940"/>
                  </a:lnTo>
                  <a:lnTo>
                    <a:pt x="44450" y="87840"/>
                  </a:lnTo>
                  <a:lnTo>
                    <a:pt x="22225" y="87840"/>
                  </a:lnTo>
                  <a:lnTo>
                    <a:pt x="22225" y="75141"/>
                  </a:lnTo>
                  <a:close/>
                </a:path>
                <a:path w="50800" h="126364">
                  <a:moveTo>
                    <a:pt x="28575" y="75141"/>
                  </a:moveTo>
                  <a:lnTo>
                    <a:pt x="22225" y="75141"/>
                  </a:lnTo>
                  <a:lnTo>
                    <a:pt x="22225" y="87840"/>
                  </a:lnTo>
                  <a:lnTo>
                    <a:pt x="28575" y="87840"/>
                  </a:lnTo>
                  <a:lnTo>
                    <a:pt x="28575" y="75141"/>
                  </a:lnTo>
                  <a:close/>
                </a:path>
                <a:path w="50800" h="126364">
                  <a:moveTo>
                    <a:pt x="50800" y="75140"/>
                  </a:moveTo>
                  <a:lnTo>
                    <a:pt x="28575" y="75141"/>
                  </a:lnTo>
                  <a:lnTo>
                    <a:pt x="28575" y="87840"/>
                  </a:lnTo>
                  <a:lnTo>
                    <a:pt x="44450" y="87840"/>
                  </a:lnTo>
                  <a:lnTo>
                    <a:pt x="50800" y="75140"/>
                  </a:lnTo>
                  <a:close/>
                </a:path>
                <a:path w="50800" h="126364">
                  <a:moveTo>
                    <a:pt x="28575" y="38100"/>
                  </a:moveTo>
                  <a:lnTo>
                    <a:pt x="22225" y="38100"/>
                  </a:lnTo>
                  <a:lnTo>
                    <a:pt x="22225" y="75141"/>
                  </a:lnTo>
                  <a:lnTo>
                    <a:pt x="28575" y="75141"/>
                  </a:lnTo>
                  <a:lnTo>
                    <a:pt x="28575" y="38100"/>
                  </a:lnTo>
                  <a:close/>
                </a:path>
                <a:path w="50800" h="126364">
                  <a:moveTo>
                    <a:pt x="25400" y="0"/>
                  </a:moveTo>
                  <a:lnTo>
                    <a:pt x="0" y="50800"/>
                  </a:lnTo>
                  <a:lnTo>
                    <a:pt x="22225" y="50800"/>
                  </a:lnTo>
                  <a:lnTo>
                    <a:pt x="22225" y="38100"/>
                  </a:lnTo>
                  <a:lnTo>
                    <a:pt x="44450" y="38100"/>
                  </a:lnTo>
                  <a:lnTo>
                    <a:pt x="25400" y="0"/>
                  </a:lnTo>
                  <a:close/>
                </a:path>
                <a:path w="50800" h="126364">
                  <a:moveTo>
                    <a:pt x="44450" y="38100"/>
                  </a:moveTo>
                  <a:lnTo>
                    <a:pt x="28575" y="38100"/>
                  </a:lnTo>
                  <a:lnTo>
                    <a:pt x="28575" y="50800"/>
                  </a:lnTo>
                  <a:lnTo>
                    <a:pt x="50800" y="50800"/>
                  </a:lnTo>
                  <a:lnTo>
                    <a:pt x="44450" y="381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20511" y="1764792"/>
              <a:ext cx="414527" cy="271272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5541780" y="3605784"/>
            <a:ext cx="435609" cy="271780"/>
            <a:chOff x="5541780" y="3605784"/>
            <a:chExt cx="435609" cy="271780"/>
          </a:xfrm>
        </p:grpSpPr>
        <p:sp>
          <p:nvSpPr>
            <p:cNvPr id="7" name="object 7"/>
            <p:cNvSpPr/>
            <p:nvPr/>
          </p:nvSpPr>
          <p:spPr>
            <a:xfrm>
              <a:off x="5541780" y="3635376"/>
              <a:ext cx="50800" cy="190500"/>
            </a:xfrm>
            <a:custGeom>
              <a:avLst/>
              <a:gdLst/>
              <a:ahLst/>
              <a:cxnLst/>
              <a:rect l="l" t="t" r="r" b="b"/>
              <a:pathLst>
                <a:path w="50800" h="190500">
                  <a:moveTo>
                    <a:pt x="22226" y="139698"/>
                  </a:moveTo>
                  <a:lnTo>
                    <a:pt x="1" y="139698"/>
                  </a:lnTo>
                  <a:lnTo>
                    <a:pt x="25401" y="190498"/>
                  </a:lnTo>
                  <a:lnTo>
                    <a:pt x="44451" y="152398"/>
                  </a:lnTo>
                  <a:lnTo>
                    <a:pt x="22226" y="152398"/>
                  </a:lnTo>
                  <a:lnTo>
                    <a:pt x="22226" y="139698"/>
                  </a:lnTo>
                  <a:close/>
                </a:path>
                <a:path w="50800" h="190500">
                  <a:moveTo>
                    <a:pt x="28575" y="38100"/>
                  </a:moveTo>
                  <a:lnTo>
                    <a:pt x="22225" y="38100"/>
                  </a:lnTo>
                  <a:lnTo>
                    <a:pt x="22226" y="152398"/>
                  </a:lnTo>
                  <a:lnTo>
                    <a:pt x="28576" y="152398"/>
                  </a:lnTo>
                  <a:lnTo>
                    <a:pt x="28575" y="38100"/>
                  </a:lnTo>
                  <a:close/>
                </a:path>
                <a:path w="50800" h="190500">
                  <a:moveTo>
                    <a:pt x="50801" y="139698"/>
                  </a:moveTo>
                  <a:lnTo>
                    <a:pt x="28576" y="139698"/>
                  </a:lnTo>
                  <a:lnTo>
                    <a:pt x="28576" y="152398"/>
                  </a:lnTo>
                  <a:lnTo>
                    <a:pt x="44451" y="152398"/>
                  </a:lnTo>
                  <a:lnTo>
                    <a:pt x="50801" y="139698"/>
                  </a:lnTo>
                  <a:close/>
                </a:path>
                <a:path w="50800" h="190500">
                  <a:moveTo>
                    <a:pt x="25400" y="0"/>
                  </a:moveTo>
                  <a:lnTo>
                    <a:pt x="0" y="50800"/>
                  </a:lnTo>
                  <a:lnTo>
                    <a:pt x="22225" y="50800"/>
                  </a:lnTo>
                  <a:lnTo>
                    <a:pt x="22225" y="38100"/>
                  </a:lnTo>
                  <a:lnTo>
                    <a:pt x="44450" y="38100"/>
                  </a:lnTo>
                  <a:lnTo>
                    <a:pt x="25400" y="0"/>
                  </a:lnTo>
                  <a:close/>
                </a:path>
                <a:path w="50800" h="190500">
                  <a:moveTo>
                    <a:pt x="44450" y="38100"/>
                  </a:moveTo>
                  <a:lnTo>
                    <a:pt x="28575" y="38100"/>
                  </a:lnTo>
                  <a:lnTo>
                    <a:pt x="28575" y="50800"/>
                  </a:lnTo>
                  <a:lnTo>
                    <a:pt x="50800" y="50800"/>
                  </a:lnTo>
                  <a:lnTo>
                    <a:pt x="44450" y="381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44311" y="3605784"/>
              <a:ext cx="432815" cy="271271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5552364" y="5474207"/>
            <a:ext cx="415925" cy="271780"/>
            <a:chOff x="5552364" y="5474207"/>
            <a:chExt cx="415925" cy="271780"/>
          </a:xfrm>
        </p:grpSpPr>
        <p:sp>
          <p:nvSpPr>
            <p:cNvPr id="10" name="object 10"/>
            <p:cNvSpPr/>
            <p:nvPr/>
          </p:nvSpPr>
          <p:spPr>
            <a:xfrm>
              <a:off x="5552364" y="5525559"/>
              <a:ext cx="50800" cy="126364"/>
            </a:xfrm>
            <a:custGeom>
              <a:avLst/>
              <a:gdLst/>
              <a:ahLst/>
              <a:cxnLst/>
              <a:rect l="l" t="t" r="r" b="b"/>
              <a:pathLst>
                <a:path w="50800" h="126364">
                  <a:moveTo>
                    <a:pt x="22225" y="75140"/>
                  </a:moveTo>
                  <a:lnTo>
                    <a:pt x="0" y="75140"/>
                  </a:lnTo>
                  <a:lnTo>
                    <a:pt x="25401" y="125940"/>
                  </a:lnTo>
                  <a:lnTo>
                    <a:pt x="44450" y="87840"/>
                  </a:lnTo>
                  <a:lnTo>
                    <a:pt x="22225" y="87840"/>
                  </a:lnTo>
                  <a:lnTo>
                    <a:pt x="22225" y="75140"/>
                  </a:lnTo>
                  <a:close/>
                </a:path>
                <a:path w="50800" h="126364">
                  <a:moveTo>
                    <a:pt x="28575" y="75140"/>
                  </a:moveTo>
                  <a:lnTo>
                    <a:pt x="22225" y="75140"/>
                  </a:lnTo>
                  <a:lnTo>
                    <a:pt x="22225" y="87840"/>
                  </a:lnTo>
                  <a:lnTo>
                    <a:pt x="28575" y="87840"/>
                  </a:lnTo>
                  <a:lnTo>
                    <a:pt x="28575" y="75140"/>
                  </a:lnTo>
                  <a:close/>
                </a:path>
                <a:path w="50800" h="126364">
                  <a:moveTo>
                    <a:pt x="50800" y="75140"/>
                  </a:moveTo>
                  <a:lnTo>
                    <a:pt x="28575" y="75140"/>
                  </a:lnTo>
                  <a:lnTo>
                    <a:pt x="28575" y="87840"/>
                  </a:lnTo>
                  <a:lnTo>
                    <a:pt x="22225" y="87840"/>
                  </a:lnTo>
                  <a:lnTo>
                    <a:pt x="44450" y="87840"/>
                  </a:lnTo>
                  <a:lnTo>
                    <a:pt x="50800" y="75140"/>
                  </a:lnTo>
                  <a:close/>
                </a:path>
                <a:path w="50800" h="126364">
                  <a:moveTo>
                    <a:pt x="28575" y="38100"/>
                  </a:moveTo>
                  <a:lnTo>
                    <a:pt x="22225" y="38100"/>
                  </a:lnTo>
                  <a:lnTo>
                    <a:pt x="22225" y="75140"/>
                  </a:lnTo>
                  <a:lnTo>
                    <a:pt x="28575" y="75140"/>
                  </a:lnTo>
                  <a:lnTo>
                    <a:pt x="28575" y="38100"/>
                  </a:lnTo>
                  <a:close/>
                </a:path>
                <a:path w="50800" h="126364">
                  <a:moveTo>
                    <a:pt x="25400" y="0"/>
                  </a:moveTo>
                  <a:lnTo>
                    <a:pt x="0" y="50800"/>
                  </a:lnTo>
                  <a:lnTo>
                    <a:pt x="22225" y="50800"/>
                  </a:lnTo>
                  <a:lnTo>
                    <a:pt x="22225" y="38100"/>
                  </a:lnTo>
                  <a:lnTo>
                    <a:pt x="44450" y="38100"/>
                  </a:lnTo>
                  <a:lnTo>
                    <a:pt x="25400" y="0"/>
                  </a:lnTo>
                  <a:close/>
                </a:path>
                <a:path w="50800" h="126364">
                  <a:moveTo>
                    <a:pt x="44450" y="38100"/>
                  </a:moveTo>
                  <a:lnTo>
                    <a:pt x="28575" y="38100"/>
                  </a:lnTo>
                  <a:lnTo>
                    <a:pt x="28575" y="50800"/>
                  </a:lnTo>
                  <a:lnTo>
                    <a:pt x="50800" y="50800"/>
                  </a:lnTo>
                  <a:lnTo>
                    <a:pt x="44450" y="381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53455" y="5474207"/>
              <a:ext cx="414527" cy="27127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8266176" y="4672584"/>
            <a:ext cx="271780" cy="416559"/>
            <a:chOff x="8266176" y="4672584"/>
            <a:chExt cx="271780" cy="416559"/>
          </a:xfrm>
        </p:grpSpPr>
        <p:sp>
          <p:nvSpPr>
            <p:cNvPr id="13" name="object 13"/>
            <p:cNvSpPr/>
            <p:nvPr/>
          </p:nvSpPr>
          <p:spPr>
            <a:xfrm>
              <a:off x="8319958" y="5037946"/>
              <a:ext cx="125730" cy="50800"/>
            </a:xfrm>
            <a:custGeom>
              <a:avLst/>
              <a:gdLst/>
              <a:ahLst/>
              <a:cxnLst/>
              <a:rect l="l" t="t" r="r" b="b"/>
              <a:pathLst>
                <a:path w="125729" h="50800">
                  <a:moveTo>
                    <a:pt x="50800" y="0"/>
                  </a:moveTo>
                  <a:lnTo>
                    <a:pt x="0" y="25399"/>
                  </a:lnTo>
                  <a:lnTo>
                    <a:pt x="50800" y="50799"/>
                  </a:lnTo>
                  <a:lnTo>
                    <a:pt x="50800" y="28574"/>
                  </a:lnTo>
                  <a:lnTo>
                    <a:pt x="38100" y="28574"/>
                  </a:lnTo>
                  <a:lnTo>
                    <a:pt x="38100" y="22224"/>
                  </a:lnTo>
                  <a:lnTo>
                    <a:pt x="50800" y="22224"/>
                  </a:lnTo>
                  <a:lnTo>
                    <a:pt x="50800" y="0"/>
                  </a:lnTo>
                  <a:close/>
                </a:path>
                <a:path w="125729" h="50800">
                  <a:moveTo>
                    <a:pt x="74609" y="0"/>
                  </a:moveTo>
                  <a:lnTo>
                    <a:pt x="74611" y="50799"/>
                  </a:lnTo>
                  <a:lnTo>
                    <a:pt x="119061" y="28574"/>
                  </a:lnTo>
                  <a:lnTo>
                    <a:pt x="87311" y="28574"/>
                  </a:lnTo>
                  <a:lnTo>
                    <a:pt x="87311" y="22224"/>
                  </a:lnTo>
                  <a:lnTo>
                    <a:pt x="119061" y="22224"/>
                  </a:lnTo>
                  <a:lnTo>
                    <a:pt x="74609" y="0"/>
                  </a:lnTo>
                  <a:close/>
                </a:path>
                <a:path w="125729" h="50800">
                  <a:moveTo>
                    <a:pt x="50800" y="22224"/>
                  </a:moveTo>
                  <a:lnTo>
                    <a:pt x="38100" y="22224"/>
                  </a:lnTo>
                  <a:lnTo>
                    <a:pt x="38100" y="28574"/>
                  </a:lnTo>
                  <a:lnTo>
                    <a:pt x="50800" y="28574"/>
                  </a:lnTo>
                  <a:lnTo>
                    <a:pt x="50800" y="22224"/>
                  </a:lnTo>
                  <a:close/>
                </a:path>
                <a:path w="125729" h="50800">
                  <a:moveTo>
                    <a:pt x="74610" y="22224"/>
                  </a:moveTo>
                  <a:lnTo>
                    <a:pt x="50800" y="22224"/>
                  </a:lnTo>
                  <a:lnTo>
                    <a:pt x="50800" y="28574"/>
                  </a:lnTo>
                  <a:lnTo>
                    <a:pt x="74610" y="28574"/>
                  </a:lnTo>
                  <a:lnTo>
                    <a:pt x="74610" y="22224"/>
                  </a:lnTo>
                  <a:close/>
                </a:path>
                <a:path w="125729" h="50800">
                  <a:moveTo>
                    <a:pt x="119061" y="22224"/>
                  </a:moveTo>
                  <a:lnTo>
                    <a:pt x="87311" y="22224"/>
                  </a:lnTo>
                  <a:lnTo>
                    <a:pt x="87311" y="28574"/>
                  </a:lnTo>
                  <a:lnTo>
                    <a:pt x="119061" y="28574"/>
                  </a:lnTo>
                  <a:lnTo>
                    <a:pt x="125411" y="25399"/>
                  </a:lnTo>
                  <a:lnTo>
                    <a:pt x="119061" y="2222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66176" y="4672584"/>
              <a:ext cx="271272" cy="414527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8269223" y="2895600"/>
            <a:ext cx="271780" cy="453390"/>
            <a:chOff x="8269223" y="2895600"/>
            <a:chExt cx="271780" cy="453390"/>
          </a:xfrm>
        </p:grpSpPr>
        <p:sp>
          <p:nvSpPr>
            <p:cNvPr id="16" name="object 16"/>
            <p:cNvSpPr/>
            <p:nvPr/>
          </p:nvSpPr>
          <p:spPr>
            <a:xfrm>
              <a:off x="8311899" y="3297765"/>
              <a:ext cx="125730" cy="50800"/>
            </a:xfrm>
            <a:custGeom>
              <a:avLst/>
              <a:gdLst/>
              <a:ahLst/>
              <a:cxnLst/>
              <a:rect l="l" t="t" r="r" b="b"/>
              <a:pathLst>
                <a:path w="125729" h="50800">
                  <a:moveTo>
                    <a:pt x="50800" y="1"/>
                  </a:moveTo>
                  <a:lnTo>
                    <a:pt x="0" y="25401"/>
                  </a:lnTo>
                  <a:lnTo>
                    <a:pt x="50800" y="50801"/>
                  </a:lnTo>
                  <a:lnTo>
                    <a:pt x="50800" y="28576"/>
                  </a:lnTo>
                  <a:lnTo>
                    <a:pt x="38100" y="28576"/>
                  </a:lnTo>
                  <a:lnTo>
                    <a:pt x="38100" y="22226"/>
                  </a:lnTo>
                  <a:lnTo>
                    <a:pt x="50800" y="22225"/>
                  </a:lnTo>
                  <a:lnTo>
                    <a:pt x="50800" y="1"/>
                  </a:lnTo>
                  <a:close/>
                </a:path>
                <a:path w="125729" h="50800">
                  <a:moveTo>
                    <a:pt x="119061" y="22225"/>
                  </a:moveTo>
                  <a:lnTo>
                    <a:pt x="87311" y="22225"/>
                  </a:lnTo>
                  <a:lnTo>
                    <a:pt x="87311" y="28575"/>
                  </a:lnTo>
                  <a:lnTo>
                    <a:pt x="74611" y="28575"/>
                  </a:lnTo>
                  <a:lnTo>
                    <a:pt x="74611" y="50800"/>
                  </a:lnTo>
                  <a:lnTo>
                    <a:pt x="125411" y="25400"/>
                  </a:lnTo>
                  <a:lnTo>
                    <a:pt x="119061" y="22225"/>
                  </a:lnTo>
                  <a:close/>
                </a:path>
                <a:path w="125729" h="50800">
                  <a:moveTo>
                    <a:pt x="50800" y="22225"/>
                  </a:moveTo>
                  <a:lnTo>
                    <a:pt x="38100" y="22226"/>
                  </a:lnTo>
                  <a:lnTo>
                    <a:pt x="38100" y="28576"/>
                  </a:lnTo>
                  <a:lnTo>
                    <a:pt x="50800" y="28575"/>
                  </a:lnTo>
                  <a:lnTo>
                    <a:pt x="50800" y="22225"/>
                  </a:lnTo>
                  <a:close/>
                </a:path>
                <a:path w="125729" h="50800">
                  <a:moveTo>
                    <a:pt x="50800" y="28575"/>
                  </a:moveTo>
                  <a:lnTo>
                    <a:pt x="38100" y="28576"/>
                  </a:lnTo>
                  <a:lnTo>
                    <a:pt x="50800" y="28576"/>
                  </a:lnTo>
                  <a:close/>
                </a:path>
                <a:path w="125729" h="50800">
                  <a:moveTo>
                    <a:pt x="74611" y="22225"/>
                  </a:moveTo>
                  <a:lnTo>
                    <a:pt x="50800" y="22225"/>
                  </a:lnTo>
                  <a:lnTo>
                    <a:pt x="50800" y="28575"/>
                  </a:lnTo>
                  <a:lnTo>
                    <a:pt x="74611" y="28575"/>
                  </a:lnTo>
                  <a:lnTo>
                    <a:pt x="74611" y="22225"/>
                  </a:lnTo>
                  <a:close/>
                </a:path>
                <a:path w="125729" h="50800">
                  <a:moveTo>
                    <a:pt x="87311" y="22225"/>
                  </a:moveTo>
                  <a:lnTo>
                    <a:pt x="74611" y="22225"/>
                  </a:lnTo>
                  <a:lnTo>
                    <a:pt x="74611" y="28575"/>
                  </a:lnTo>
                  <a:lnTo>
                    <a:pt x="87311" y="28575"/>
                  </a:lnTo>
                  <a:lnTo>
                    <a:pt x="87311" y="22225"/>
                  </a:lnTo>
                  <a:close/>
                </a:path>
                <a:path w="125729" h="50800">
                  <a:moveTo>
                    <a:pt x="74611" y="0"/>
                  </a:moveTo>
                  <a:lnTo>
                    <a:pt x="74611" y="22225"/>
                  </a:lnTo>
                  <a:lnTo>
                    <a:pt x="119061" y="22225"/>
                  </a:lnTo>
                  <a:lnTo>
                    <a:pt x="7461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69223" y="2895600"/>
              <a:ext cx="271272" cy="414527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2389632" y="2560320"/>
            <a:ext cx="271780" cy="416559"/>
            <a:chOff x="2389632" y="2560320"/>
            <a:chExt cx="271780" cy="416559"/>
          </a:xfrm>
        </p:grpSpPr>
        <p:sp>
          <p:nvSpPr>
            <p:cNvPr id="19" name="object 19"/>
            <p:cNvSpPr/>
            <p:nvPr/>
          </p:nvSpPr>
          <p:spPr>
            <a:xfrm>
              <a:off x="2430736" y="2925763"/>
              <a:ext cx="125730" cy="50800"/>
            </a:xfrm>
            <a:custGeom>
              <a:avLst/>
              <a:gdLst/>
              <a:ahLst/>
              <a:cxnLst/>
              <a:rect l="l" t="t" r="r" b="b"/>
              <a:pathLst>
                <a:path w="125730" h="50800">
                  <a:moveTo>
                    <a:pt x="50800" y="1"/>
                  </a:moveTo>
                  <a:lnTo>
                    <a:pt x="0" y="25401"/>
                  </a:lnTo>
                  <a:lnTo>
                    <a:pt x="50800" y="50801"/>
                  </a:lnTo>
                  <a:lnTo>
                    <a:pt x="50800" y="28576"/>
                  </a:lnTo>
                  <a:lnTo>
                    <a:pt x="38100" y="28576"/>
                  </a:lnTo>
                  <a:lnTo>
                    <a:pt x="38100" y="22226"/>
                  </a:lnTo>
                  <a:lnTo>
                    <a:pt x="50800" y="22225"/>
                  </a:lnTo>
                  <a:lnTo>
                    <a:pt x="50800" y="1"/>
                  </a:lnTo>
                  <a:close/>
                </a:path>
                <a:path w="125730" h="50800">
                  <a:moveTo>
                    <a:pt x="119061" y="22225"/>
                  </a:moveTo>
                  <a:lnTo>
                    <a:pt x="87311" y="22225"/>
                  </a:lnTo>
                  <a:lnTo>
                    <a:pt x="87311" y="28575"/>
                  </a:lnTo>
                  <a:lnTo>
                    <a:pt x="74611" y="28575"/>
                  </a:lnTo>
                  <a:lnTo>
                    <a:pt x="74611" y="50800"/>
                  </a:lnTo>
                  <a:lnTo>
                    <a:pt x="125411" y="25400"/>
                  </a:lnTo>
                  <a:lnTo>
                    <a:pt x="119061" y="22225"/>
                  </a:lnTo>
                  <a:close/>
                </a:path>
                <a:path w="125730" h="50800">
                  <a:moveTo>
                    <a:pt x="50800" y="22225"/>
                  </a:moveTo>
                  <a:lnTo>
                    <a:pt x="38100" y="22226"/>
                  </a:lnTo>
                  <a:lnTo>
                    <a:pt x="38100" y="28576"/>
                  </a:lnTo>
                  <a:lnTo>
                    <a:pt x="50800" y="28575"/>
                  </a:lnTo>
                  <a:lnTo>
                    <a:pt x="50800" y="22225"/>
                  </a:lnTo>
                  <a:close/>
                </a:path>
                <a:path w="125730" h="50800">
                  <a:moveTo>
                    <a:pt x="50800" y="28575"/>
                  </a:moveTo>
                  <a:lnTo>
                    <a:pt x="38100" y="28576"/>
                  </a:lnTo>
                  <a:lnTo>
                    <a:pt x="50800" y="28576"/>
                  </a:lnTo>
                  <a:close/>
                </a:path>
                <a:path w="125730" h="50800">
                  <a:moveTo>
                    <a:pt x="74611" y="22225"/>
                  </a:moveTo>
                  <a:lnTo>
                    <a:pt x="50800" y="22225"/>
                  </a:lnTo>
                  <a:lnTo>
                    <a:pt x="50800" y="28575"/>
                  </a:lnTo>
                  <a:lnTo>
                    <a:pt x="74611" y="28575"/>
                  </a:lnTo>
                  <a:lnTo>
                    <a:pt x="74611" y="22225"/>
                  </a:lnTo>
                  <a:close/>
                </a:path>
                <a:path w="125730" h="50800">
                  <a:moveTo>
                    <a:pt x="87311" y="22225"/>
                  </a:moveTo>
                  <a:lnTo>
                    <a:pt x="74611" y="22225"/>
                  </a:lnTo>
                  <a:lnTo>
                    <a:pt x="74611" y="28575"/>
                  </a:lnTo>
                  <a:lnTo>
                    <a:pt x="87311" y="28575"/>
                  </a:lnTo>
                  <a:lnTo>
                    <a:pt x="87311" y="22225"/>
                  </a:lnTo>
                  <a:close/>
                </a:path>
                <a:path w="125730" h="50800">
                  <a:moveTo>
                    <a:pt x="74611" y="0"/>
                  </a:moveTo>
                  <a:lnTo>
                    <a:pt x="74611" y="22225"/>
                  </a:lnTo>
                  <a:lnTo>
                    <a:pt x="119061" y="22225"/>
                  </a:lnTo>
                  <a:lnTo>
                    <a:pt x="7461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89632" y="2560320"/>
              <a:ext cx="271271" cy="414527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2380488" y="4487863"/>
            <a:ext cx="271780" cy="468630"/>
            <a:chOff x="2380488" y="4487863"/>
            <a:chExt cx="271780" cy="468630"/>
          </a:xfrm>
        </p:grpSpPr>
        <p:sp>
          <p:nvSpPr>
            <p:cNvPr id="22" name="object 22"/>
            <p:cNvSpPr/>
            <p:nvPr/>
          </p:nvSpPr>
          <p:spPr>
            <a:xfrm>
              <a:off x="2423053" y="4487863"/>
              <a:ext cx="125730" cy="50800"/>
            </a:xfrm>
            <a:custGeom>
              <a:avLst/>
              <a:gdLst/>
              <a:ahLst/>
              <a:cxnLst/>
              <a:rect l="l" t="t" r="r" b="b"/>
              <a:pathLst>
                <a:path w="125730" h="50800">
                  <a:moveTo>
                    <a:pt x="50800" y="0"/>
                  </a:moveTo>
                  <a:lnTo>
                    <a:pt x="0" y="25401"/>
                  </a:lnTo>
                  <a:lnTo>
                    <a:pt x="50801" y="50800"/>
                  </a:lnTo>
                  <a:lnTo>
                    <a:pt x="50800" y="28576"/>
                  </a:lnTo>
                  <a:lnTo>
                    <a:pt x="38100" y="28576"/>
                  </a:lnTo>
                  <a:lnTo>
                    <a:pt x="38100" y="22226"/>
                  </a:lnTo>
                  <a:lnTo>
                    <a:pt x="50800" y="22225"/>
                  </a:lnTo>
                  <a:lnTo>
                    <a:pt x="50800" y="0"/>
                  </a:lnTo>
                  <a:close/>
                </a:path>
                <a:path w="125730" h="50800">
                  <a:moveTo>
                    <a:pt x="119061" y="22225"/>
                  </a:moveTo>
                  <a:lnTo>
                    <a:pt x="87311" y="22225"/>
                  </a:lnTo>
                  <a:lnTo>
                    <a:pt x="87311" y="28575"/>
                  </a:lnTo>
                  <a:lnTo>
                    <a:pt x="74611" y="28575"/>
                  </a:lnTo>
                  <a:lnTo>
                    <a:pt x="74611" y="50800"/>
                  </a:lnTo>
                  <a:lnTo>
                    <a:pt x="125411" y="25400"/>
                  </a:lnTo>
                  <a:lnTo>
                    <a:pt x="119061" y="22225"/>
                  </a:lnTo>
                  <a:close/>
                </a:path>
                <a:path w="125730" h="50800">
                  <a:moveTo>
                    <a:pt x="50800" y="22225"/>
                  </a:moveTo>
                  <a:lnTo>
                    <a:pt x="38100" y="22226"/>
                  </a:lnTo>
                  <a:lnTo>
                    <a:pt x="38100" y="28576"/>
                  </a:lnTo>
                  <a:lnTo>
                    <a:pt x="50800" y="28575"/>
                  </a:lnTo>
                  <a:lnTo>
                    <a:pt x="50800" y="22225"/>
                  </a:lnTo>
                  <a:close/>
                </a:path>
                <a:path w="125730" h="50800">
                  <a:moveTo>
                    <a:pt x="74611" y="22225"/>
                  </a:moveTo>
                  <a:lnTo>
                    <a:pt x="50800" y="22225"/>
                  </a:lnTo>
                  <a:lnTo>
                    <a:pt x="50800" y="28575"/>
                  </a:lnTo>
                  <a:lnTo>
                    <a:pt x="74611" y="28575"/>
                  </a:lnTo>
                  <a:lnTo>
                    <a:pt x="74611" y="22225"/>
                  </a:lnTo>
                  <a:close/>
                </a:path>
                <a:path w="125730" h="50800">
                  <a:moveTo>
                    <a:pt x="87311" y="22225"/>
                  </a:moveTo>
                  <a:lnTo>
                    <a:pt x="74611" y="22225"/>
                  </a:lnTo>
                  <a:lnTo>
                    <a:pt x="74611" y="28575"/>
                  </a:lnTo>
                  <a:lnTo>
                    <a:pt x="87311" y="28575"/>
                  </a:lnTo>
                  <a:lnTo>
                    <a:pt x="87311" y="22225"/>
                  </a:lnTo>
                  <a:close/>
                </a:path>
                <a:path w="125730" h="50800">
                  <a:moveTo>
                    <a:pt x="74611" y="0"/>
                  </a:moveTo>
                  <a:lnTo>
                    <a:pt x="74611" y="22225"/>
                  </a:lnTo>
                  <a:lnTo>
                    <a:pt x="119061" y="22225"/>
                  </a:lnTo>
                  <a:lnTo>
                    <a:pt x="7461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80488" y="4541519"/>
              <a:ext cx="271272" cy="414527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5682966" y="1778372"/>
            <a:ext cx="273050" cy="1600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50" spc="-110">
                <a:solidFill>
                  <a:srgbClr val="FF0000"/>
                </a:solidFill>
                <a:latin typeface="Verdana"/>
                <a:cs typeface="Verdana"/>
              </a:rPr>
              <a:t>3</a:t>
            </a:r>
            <a:r>
              <a:rPr dirty="0" sz="850" spc="-65">
                <a:solidFill>
                  <a:srgbClr val="FF0000"/>
                </a:solidFill>
                <a:latin typeface="Verdana"/>
                <a:cs typeface="Verdana"/>
              </a:rPr>
              <a:t>.</a:t>
            </a:r>
            <a:r>
              <a:rPr dirty="0" sz="850" spc="5">
                <a:solidFill>
                  <a:srgbClr val="FF0000"/>
                </a:solidFill>
                <a:latin typeface="Verdana"/>
                <a:cs typeface="Verdana"/>
              </a:rPr>
              <a:t>5</a:t>
            </a:r>
            <a:r>
              <a:rPr dirty="0" sz="850" spc="-1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endParaRPr sz="85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05280" y="3622413"/>
            <a:ext cx="293370" cy="1600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50" spc="-60">
                <a:solidFill>
                  <a:srgbClr val="FF0000"/>
                </a:solidFill>
                <a:latin typeface="Verdana"/>
                <a:cs typeface="Verdana"/>
              </a:rPr>
              <a:t>6.</a:t>
            </a:r>
            <a:r>
              <a:rPr dirty="0" sz="850" spc="114">
                <a:solidFill>
                  <a:srgbClr val="FF0000"/>
                </a:solidFill>
                <a:latin typeface="Verdana"/>
                <a:cs typeface="Verdana"/>
              </a:rPr>
              <a:t>0</a:t>
            </a:r>
            <a:r>
              <a:rPr dirty="0" sz="850" spc="-1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endParaRPr sz="85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15864" y="5490836"/>
            <a:ext cx="273050" cy="1600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50" spc="-110">
                <a:solidFill>
                  <a:srgbClr val="FF0000"/>
                </a:solidFill>
                <a:latin typeface="Verdana"/>
                <a:cs typeface="Verdana"/>
              </a:rPr>
              <a:t>3</a:t>
            </a:r>
            <a:r>
              <a:rPr dirty="0" sz="850" spc="-65">
                <a:solidFill>
                  <a:srgbClr val="FF0000"/>
                </a:solidFill>
                <a:latin typeface="Verdana"/>
                <a:cs typeface="Verdana"/>
              </a:rPr>
              <a:t>.</a:t>
            </a:r>
            <a:r>
              <a:rPr dirty="0" sz="850" spc="5">
                <a:solidFill>
                  <a:srgbClr val="FF0000"/>
                </a:solidFill>
                <a:latin typeface="Verdana"/>
                <a:cs typeface="Verdana"/>
              </a:rPr>
              <a:t>5</a:t>
            </a:r>
            <a:r>
              <a:rPr dirty="0" sz="850" spc="-1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endParaRPr sz="85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264776" y="4754040"/>
            <a:ext cx="201930" cy="273050"/>
          </a:xfrm>
          <a:prstGeom prst="rect">
            <a:avLst/>
          </a:prstGeom>
        </p:spPr>
        <p:txBody>
          <a:bodyPr wrap="square" lIns="0" tIns="3365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850" spc="-10">
                <a:solidFill>
                  <a:srgbClr val="FF0000"/>
                </a:solidFill>
                <a:latin typeface="Verdana"/>
                <a:cs typeface="Verdana"/>
              </a:rPr>
              <a:t>3</a:t>
            </a:r>
            <a:r>
              <a:rPr dirty="0" sz="850" spc="-5">
                <a:solidFill>
                  <a:srgbClr val="FF0000"/>
                </a:solidFill>
                <a:latin typeface="Verdana"/>
                <a:cs typeface="Verdana"/>
              </a:rPr>
              <a:t>.</a:t>
            </a:r>
            <a:r>
              <a:rPr dirty="0" sz="850">
                <a:solidFill>
                  <a:srgbClr val="FF0000"/>
                </a:solidFill>
                <a:latin typeface="Verdana"/>
                <a:cs typeface="Verdana"/>
              </a:rPr>
              <a:t>5</a:t>
            </a:r>
            <a:r>
              <a:rPr dirty="0" sz="85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endParaRPr sz="85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267951" y="2974008"/>
            <a:ext cx="201930" cy="273050"/>
          </a:xfrm>
          <a:prstGeom prst="rect">
            <a:avLst/>
          </a:prstGeom>
        </p:spPr>
        <p:txBody>
          <a:bodyPr wrap="square" lIns="0" tIns="3365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850" spc="-10">
                <a:solidFill>
                  <a:srgbClr val="FF0000"/>
                </a:solidFill>
                <a:latin typeface="Verdana"/>
                <a:cs typeface="Verdana"/>
              </a:rPr>
              <a:t>3</a:t>
            </a:r>
            <a:r>
              <a:rPr dirty="0" sz="850" spc="-5">
                <a:solidFill>
                  <a:srgbClr val="FF0000"/>
                </a:solidFill>
                <a:latin typeface="Verdana"/>
                <a:cs typeface="Verdana"/>
              </a:rPr>
              <a:t>.</a:t>
            </a:r>
            <a:r>
              <a:rPr dirty="0" sz="850">
                <a:solidFill>
                  <a:srgbClr val="FF0000"/>
                </a:solidFill>
                <a:latin typeface="Verdana"/>
                <a:cs typeface="Verdana"/>
              </a:rPr>
              <a:t>5</a:t>
            </a:r>
            <a:r>
              <a:rPr dirty="0" sz="85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endParaRPr sz="85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388501" y="2641776"/>
            <a:ext cx="201930" cy="273050"/>
          </a:xfrm>
          <a:prstGeom prst="rect">
            <a:avLst/>
          </a:prstGeom>
        </p:spPr>
        <p:txBody>
          <a:bodyPr wrap="square" lIns="0" tIns="3365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850" spc="-10">
                <a:solidFill>
                  <a:srgbClr val="FF0000"/>
                </a:solidFill>
                <a:latin typeface="Verdana"/>
                <a:cs typeface="Verdana"/>
              </a:rPr>
              <a:t>3</a:t>
            </a:r>
            <a:r>
              <a:rPr dirty="0" sz="850" spc="-5">
                <a:solidFill>
                  <a:srgbClr val="FF0000"/>
                </a:solidFill>
                <a:latin typeface="Verdana"/>
                <a:cs typeface="Verdana"/>
              </a:rPr>
              <a:t>.</a:t>
            </a:r>
            <a:r>
              <a:rPr dirty="0" sz="850">
                <a:solidFill>
                  <a:srgbClr val="FF0000"/>
                </a:solidFill>
                <a:latin typeface="Verdana"/>
                <a:cs typeface="Verdana"/>
              </a:rPr>
              <a:t>5</a:t>
            </a:r>
            <a:r>
              <a:rPr dirty="0" sz="85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endParaRPr sz="850">
              <a:latin typeface="Verdana"/>
              <a:cs typeface="Verdana"/>
            </a:endParaRPr>
          </a:p>
        </p:txBody>
      </p:sp>
      <p:pic>
        <p:nvPicPr>
          <p:cNvPr id="30" name="object 3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57855" y="3893078"/>
            <a:ext cx="417575" cy="307065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2377437" y="4622976"/>
            <a:ext cx="201930" cy="273050"/>
          </a:xfrm>
          <a:prstGeom prst="rect">
            <a:avLst/>
          </a:prstGeom>
        </p:spPr>
        <p:txBody>
          <a:bodyPr wrap="square" lIns="0" tIns="3365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850" spc="-10">
                <a:solidFill>
                  <a:srgbClr val="FF0000"/>
                </a:solidFill>
                <a:latin typeface="Verdana"/>
                <a:cs typeface="Verdana"/>
              </a:rPr>
              <a:t>3</a:t>
            </a:r>
            <a:r>
              <a:rPr dirty="0" sz="850" spc="-5">
                <a:solidFill>
                  <a:srgbClr val="FF0000"/>
                </a:solidFill>
                <a:latin typeface="Verdana"/>
                <a:cs typeface="Verdana"/>
              </a:rPr>
              <a:t>.</a:t>
            </a:r>
            <a:r>
              <a:rPr dirty="0" sz="850">
                <a:solidFill>
                  <a:srgbClr val="FF0000"/>
                </a:solidFill>
                <a:latin typeface="Verdana"/>
                <a:cs typeface="Verdana"/>
              </a:rPr>
              <a:t>5</a:t>
            </a:r>
            <a:r>
              <a:rPr dirty="0" sz="85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endParaRPr sz="850">
              <a:latin typeface="Verdana"/>
              <a:cs typeface="Verdana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57855" y="3323165"/>
            <a:ext cx="417575" cy="307002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2718951" y="3942452"/>
            <a:ext cx="277495" cy="1600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50" spc="-95">
                <a:solidFill>
                  <a:srgbClr val="FF0000"/>
                </a:solidFill>
                <a:latin typeface="Verdana"/>
                <a:cs typeface="Verdana"/>
              </a:rPr>
              <a:t>7</a:t>
            </a:r>
            <a:r>
              <a:rPr dirty="0" sz="850" spc="-65">
                <a:solidFill>
                  <a:srgbClr val="FF0000"/>
                </a:solidFill>
                <a:latin typeface="Verdana"/>
                <a:cs typeface="Verdana"/>
              </a:rPr>
              <a:t>.</a:t>
            </a:r>
            <a:r>
              <a:rPr dirty="0" sz="850" spc="30">
                <a:solidFill>
                  <a:srgbClr val="FF0000"/>
                </a:solidFill>
                <a:latin typeface="Verdana"/>
                <a:cs typeface="Verdana"/>
              </a:rPr>
              <a:t>6</a:t>
            </a:r>
            <a:r>
              <a:rPr dirty="0" sz="850" spc="-1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endParaRPr sz="850">
              <a:latin typeface="Verdana"/>
              <a:cs typeface="Verdana"/>
            </a:endParaRPr>
          </a:p>
        </p:txBody>
      </p:sp>
      <p:pic>
        <p:nvPicPr>
          <p:cNvPr id="34" name="object 3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657855" y="5239511"/>
            <a:ext cx="396239" cy="271272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2718950" y="3372477"/>
            <a:ext cx="277495" cy="1600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50" spc="-95">
                <a:solidFill>
                  <a:srgbClr val="FF0000"/>
                </a:solidFill>
                <a:latin typeface="Verdana"/>
                <a:cs typeface="Verdana"/>
              </a:rPr>
              <a:t>7</a:t>
            </a:r>
            <a:r>
              <a:rPr dirty="0" sz="850" spc="-65">
                <a:solidFill>
                  <a:srgbClr val="FF0000"/>
                </a:solidFill>
                <a:latin typeface="Verdana"/>
                <a:cs typeface="Verdana"/>
              </a:rPr>
              <a:t>.</a:t>
            </a:r>
            <a:r>
              <a:rPr dirty="0" sz="850" spc="30">
                <a:solidFill>
                  <a:srgbClr val="FF0000"/>
                </a:solidFill>
                <a:latin typeface="Verdana"/>
                <a:cs typeface="Verdana"/>
              </a:rPr>
              <a:t>6</a:t>
            </a:r>
            <a:r>
              <a:rPr dirty="0" sz="850" spc="-1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endParaRPr sz="850">
              <a:latin typeface="Verdana"/>
              <a:cs typeface="Verdan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718949" y="5256140"/>
            <a:ext cx="257175" cy="1600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50" spc="-95">
                <a:solidFill>
                  <a:srgbClr val="FF0000"/>
                </a:solidFill>
                <a:latin typeface="Verdana"/>
                <a:cs typeface="Verdana"/>
              </a:rPr>
              <a:t>7</a:t>
            </a:r>
            <a:r>
              <a:rPr dirty="0" sz="850" spc="-65">
                <a:solidFill>
                  <a:srgbClr val="FF0000"/>
                </a:solidFill>
                <a:latin typeface="Verdana"/>
                <a:cs typeface="Verdana"/>
              </a:rPr>
              <a:t>.</a:t>
            </a:r>
            <a:r>
              <a:rPr dirty="0" sz="850" spc="-135">
                <a:solidFill>
                  <a:srgbClr val="FF0000"/>
                </a:solidFill>
                <a:latin typeface="Verdana"/>
                <a:cs typeface="Verdana"/>
              </a:rPr>
              <a:t>1</a:t>
            </a:r>
            <a:r>
              <a:rPr dirty="0" sz="850" spc="-1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endParaRPr sz="850">
              <a:latin typeface="Verdana"/>
              <a:cs typeface="Verdana"/>
            </a:endParaRPr>
          </a:p>
        </p:txBody>
      </p:sp>
      <p:pic>
        <p:nvPicPr>
          <p:cNvPr id="37" name="object 3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694432" y="2011679"/>
            <a:ext cx="399288" cy="271272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2757049" y="2025260"/>
            <a:ext cx="257175" cy="1600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50" spc="-95">
                <a:solidFill>
                  <a:srgbClr val="FF0000"/>
                </a:solidFill>
                <a:latin typeface="Verdana"/>
                <a:cs typeface="Verdana"/>
              </a:rPr>
              <a:t>7</a:t>
            </a:r>
            <a:r>
              <a:rPr dirty="0" sz="850" spc="-65">
                <a:solidFill>
                  <a:srgbClr val="FF0000"/>
                </a:solidFill>
                <a:latin typeface="Verdana"/>
                <a:cs typeface="Verdana"/>
              </a:rPr>
              <a:t>.</a:t>
            </a:r>
            <a:r>
              <a:rPr dirty="0" sz="850" spc="-135">
                <a:solidFill>
                  <a:srgbClr val="FF0000"/>
                </a:solidFill>
                <a:latin typeface="Verdana"/>
                <a:cs typeface="Verdana"/>
              </a:rPr>
              <a:t>1</a:t>
            </a:r>
            <a:r>
              <a:rPr dirty="0" sz="850" spc="-1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endParaRPr sz="850">
              <a:latin typeface="Verdana"/>
              <a:cs typeface="Verdana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671930" y="1997887"/>
            <a:ext cx="50800" cy="221615"/>
          </a:xfrm>
          <a:custGeom>
            <a:avLst/>
            <a:gdLst/>
            <a:ahLst/>
            <a:cxnLst/>
            <a:rect l="l" t="t" r="r" b="b"/>
            <a:pathLst>
              <a:path w="50800" h="221614">
                <a:moveTo>
                  <a:pt x="22226" y="170638"/>
                </a:moveTo>
                <a:lnTo>
                  <a:pt x="0" y="170638"/>
                </a:lnTo>
                <a:lnTo>
                  <a:pt x="25401" y="221438"/>
                </a:lnTo>
                <a:lnTo>
                  <a:pt x="44450" y="183338"/>
                </a:lnTo>
                <a:lnTo>
                  <a:pt x="22226" y="183338"/>
                </a:lnTo>
                <a:lnTo>
                  <a:pt x="22226" y="170638"/>
                </a:lnTo>
                <a:close/>
              </a:path>
              <a:path w="50800" h="221614">
                <a:moveTo>
                  <a:pt x="28575" y="38100"/>
                </a:moveTo>
                <a:lnTo>
                  <a:pt x="22225" y="38100"/>
                </a:lnTo>
                <a:lnTo>
                  <a:pt x="22226" y="183338"/>
                </a:lnTo>
                <a:lnTo>
                  <a:pt x="28576" y="183338"/>
                </a:lnTo>
                <a:lnTo>
                  <a:pt x="28575" y="38100"/>
                </a:lnTo>
                <a:close/>
              </a:path>
              <a:path w="50800" h="221614">
                <a:moveTo>
                  <a:pt x="50800" y="170638"/>
                </a:moveTo>
                <a:lnTo>
                  <a:pt x="28576" y="170638"/>
                </a:lnTo>
                <a:lnTo>
                  <a:pt x="28576" y="183338"/>
                </a:lnTo>
                <a:lnTo>
                  <a:pt x="44450" y="183338"/>
                </a:lnTo>
                <a:lnTo>
                  <a:pt x="50800" y="170638"/>
                </a:lnTo>
                <a:close/>
              </a:path>
              <a:path w="50800" h="221614">
                <a:moveTo>
                  <a:pt x="25400" y="0"/>
                </a:moveTo>
                <a:lnTo>
                  <a:pt x="0" y="50800"/>
                </a:lnTo>
                <a:lnTo>
                  <a:pt x="22225" y="50800"/>
                </a:lnTo>
                <a:lnTo>
                  <a:pt x="22225" y="38100"/>
                </a:lnTo>
                <a:lnTo>
                  <a:pt x="44450" y="38100"/>
                </a:lnTo>
                <a:lnTo>
                  <a:pt x="25400" y="0"/>
                </a:lnTo>
                <a:close/>
              </a:path>
              <a:path w="50800" h="221614">
                <a:moveTo>
                  <a:pt x="44450" y="38100"/>
                </a:moveTo>
                <a:lnTo>
                  <a:pt x="28575" y="38100"/>
                </a:lnTo>
                <a:lnTo>
                  <a:pt x="28575" y="50800"/>
                </a:lnTo>
                <a:lnTo>
                  <a:pt x="50800" y="50800"/>
                </a:lnTo>
                <a:lnTo>
                  <a:pt x="44450" y="381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0895" y="24582"/>
            <a:ext cx="3291840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CƠ</a:t>
            </a:r>
            <a:r>
              <a:rPr dirty="0" sz="2750" spc="-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CẤU</a:t>
            </a:r>
            <a:r>
              <a:rPr dirty="0" sz="2750" spc="5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SỬ</a:t>
            </a:r>
            <a:r>
              <a:rPr dirty="0" sz="2750" spc="-10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DỤNG</a:t>
            </a:r>
            <a:r>
              <a:rPr dirty="0" sz="2750" spc="5" b="0">
                <a:latin typeface="Calibri Light"/>
                <a:cs typeface="Calibri Light"/>
              </a:rPr>
              <a:t> </a:t>
            </a:r>
            <a:r>
              <a:rPr dirty="0" sz="2750" spc="20" b="0">
                <a:latin typeface="Calibri Light"/>
                <a:cs typeface="Calibri Light"/>
              </a:rPr>
              <a:t>ĐẤT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76468" y="730385"/>
            <a:ext cx="4907280" cy="4008120"/>
            <a:chOff x="476468" y="730385"/>
            <a:chExt cx="4907280" cy="4008120"/>
          </a:xfrm>
        </p:grpSpPr>
        <p:sp>
          <p:nvSpPr>
            <p:cNvPr id="5" name="object 5"/>
            <p:cNvSpPr/>
            <p:nvPr/>
          </p:nvSpPr>
          <p:spPr>
            <a:xfrm>
              <a:off x="476468" y="1808426"/>
              <a:ext cx="2856230" cy="2929890"/>
            </a:xfrm>
            <a:custGeom>
              <a:avLst/>
              <a:gdLst/>
              <a:ahLst/>
              <a:cxnLst/>
              <a:rect l="l" t="t" r="r" b="b"/>
              <a:pathLst>
                <a:path w="2856229" h="2929890">
                  <a:moveTo>
                    <a:pt x="1428033" y="0"/>
                  </a:moveTo>
                  <a:lnTo>
                    <a:pt x="1379937" y="815"/>
                  </a:lnTo>
                  <a:lnTo>
                    <a:pt x="1332239" y="3243"/>
                  </a:lnTo>
                  <a:lnTo>
                    <a:pt x="1284965" y="7259"/>
                  </a:lnTo>
                  <a:lnTo>
                    <a:pt x="1238138" y="12836"/>
                  </a:lnTo>
                  <a:lnTo>
                    <a:pt x="1191785" y="19950"/>
                  </a:lnTo>
                  <a:lnTo>
                    <a:pt x="1145930" y="28575"/>
                  </a:lnTo>
                  <a:lnTo>
                    <a:pt x="1100598" y="38684"/>
                  </a:lnTo>
                  <a:lnTo>
                    <a:pt x="1055814" y="50253"/>
                  </a:lnTo>
                  <a:lnTo>
                    <a:pt x="1011603" y="63255"/>
                  </a:lnTo>
                  <a:lnTo>
                    <a:pt x="967990" y="77666"/>
                  </a:lnTo>
                  <a:lnTo>
                    <a:pt x="925001" y="93459"/>
                  </a:lnTo>
                  <a:lnTo>
                    <a:pt x="882659" y="110609"/>
                  </a:lnTo>
                  <a:lnTo>
                    <a:pt x="840990" y="129090"/>
                  </a:lnTo>
                  <a:lnTo>
                    <a:pt x="800020" y="148876"/>
                  </a:lnTo>
                  <a:lnTo>
                    <a:pt x="759772" y="169943"/>
                  </a:lnTo>
                  <a:lnTo>
                    <a:pt x="720273" y="192264"/>
                  </a:lnTo>
                  <a:lnTo>
                    <a:pt x="681546" y="215813"/>
                  </a:lnTo>
                  <a:lnTo>
                    <a:pt x="643618" y="240565"/>
                  </a:lnTo>
                  <a:lnTo>
                    <a:pt x="606513" y="266495"/>
                  </a:lnTo>
                  <a:lnTo>
                    <a:pt x="570255" y="293577"/>
                  </a:lnTo>
                  <a:lnTo>
                    <a:pt x="534871" y="321784"/>
                  </a:lnTo>
                  <a:lnTo>
                    <a:pt x="500384" y="351092"/>
                  </a:lnTo>
                  <a:lnTo>
                    <a:pt x="466821" y="381475"/>
                  </a:lnTo>
                  <a:lnTo>
                    <a:pt x="434205" y="412907"/>
                  </a:lnTo>
                  <a:lnTo>
                    <a:pt x="402563" y="445363"/>
                  </a:lnTo>
                  <a:lnTo>
                    <a:pt x="371918" y="478817"/>
                  </a:lnTo>
                  <a:lnTo>
                    <a:pt x="342296" y="513243"/>
                  </a:lnTo>
                  <a:lnTo>
                    <a:pt x="313722" y="548616"/>
                  </a:lnTo>
                  <a:lnTo>
                    <a:pt x="286221" y="584909"/>
                  </a:lnTo>
                  <a:lnTo>
                    <a:pt x="259818" y="622098"/>
                  </a:lnTo>
                  <a:lnTo>
                    <a:pt x="234538" y="660157"/>
                  </a:lnTo>
                  <a:lnTo>
                    <a:pt x="210406" y="699060"/>
                  </a:lnTo>
                  <a:lnTo>
                    <a:pt x="187447" y="738782"/>
                  </a:lnTo>
                  <a:lnTo>
                    <a:pt x="165685" y="779296"/>
                  </a:lnTo>
                  <a:lnTo>
                    <a:pt x="145146" y="820578"/>
                  </a:lnTo>
                  <a:lnTo>
                    <a:pt x="125856" y="862601"/>
                  </a:lnTo>
                  <a:lnTo>
                    <a:pt x="107838" y="905341"/>
                  </a:lnTo>
                  <a:lnTo>
                    <a:pt x="91117" y="948770"/>
                  </a:lnTo>
                  <a:lnTo>
                    <a:pt x="75720" y="992865"/>
                  </a:lnTo>
                  <a:lnTo>
                    <a:pt x="61671" y="1037598"/>
                  </a:lnTo>
                  <a:lnTo>
                    <a:pt x="48994" y="1082945"/>
                  </a:lnTo>
                  <a:lnTo>
                    <a:pt x="37715" y="1128880"/>
                  </a:lnTo>
                  <a:lnTo>
                    <a:pt x="27859" y="1175377"/>
                  </a:lnTo>
                  <a:lnTo>
                    <a:pt x="19450" y="1222410"/>
                  </a:lnTo>
                  <a:lnTo>
                    <a:pt x="12515" y="1269955"/>
                  </a:lnTo>
                  <a:lnTo>
                    <a:pt x="7077" y="1317984"/>
                  </a:lnTo>
                  <a:lnTo>
                    <a:pt x="3162" y="1366474"/>
                  </a:lnTo>
                  <a:lnTo>
                    <a:pt x="794" y="1415397"/>
                  </a:lnTo>
                  <a:lnTo>
                    <a:pt x="0" y="1464729"/>
                  </a:lnTo>
                  <a:lnTo>
                    <a:pt x="794" y="1514060"/>
                  </a:lnTo>
                  <a:lnTo>
                    <a:pt x="3162" y="1562984"/>
                  </a:lnTo>
                  <a:lnTo>
                    <a:pt x="7077" y="1611473"/>
                  </a:lnTo>
                  <a:lnTo>
                    <a:pt x="12515" y="1659503"/>
                  </a:lnTo>
                  <a:lnTo>
                    <a:pt x="19450" y="1707047"/>
                  </a:lnTo>
                  <a:lnTo>
                    <a:pt x="27859" y="1754081"/>
                  </a:lnTo>
                  <a:lnTo>
                    <a:pt x="37715" y="1800578"/>
                  </a:lnTo>
                  <a:lnTo>
                    <a:pt x="48994" y="1846513"/>
                  </a:lnTo>
                  <a:lnTo>
                    <a:pt x="61671" y="1891860"/>
                  </a:lnTo>
                  <a:lnTo>
                    <a:pt x="75720" y="1936593"/>
                  </a:lnTo>
                  <a:lnTo>
                    <a:pt x="91117" y="1980687"/>
                  </a:lnTo>
                  <a:lnTo>
                    <a:pt x="107838" y="2024117"/>
                  </a:lnTo>
                  <a:lnTo>
                    <a:pt x="125856" y="2066856"/>
                  </a:lnTo>
                  <a:lnTo>
                    <a:pt x="145146" y="2108880"/>
                  </a:lnTo>
                  <a:lnTo>
                    <a:pt x="165685" y="2150162"/>
                  </a:lnTo>
                  <a:lnTo>
                    <a:pt x="187447" y="2190676"/>
                  </a:lnTo>
                  <a:lnTo>
                    <a:pt x="210406" y="2230398"/>
                  </a:lnTo>
                  <a:lnTo>
                    <a:pt x="234538" y="2269301"/>
                  </a:lnTo>
                  <a:lnTo>
                    <a:pt x="259818" y="2307360"/>
                  </a:lnTo>
                  <a:lnTo>
                    <a:pt x="286221" y="2344549"/>
                  </a:lnTo>
                  <a:lnTo>
                    <a:pt x="313722" y="2380843"/>
                  </a:lnTo>
                  <a:lnTo>
                    <a:pt x="342296" y="2416215"/>
                  </a:lnTo>
                  <a:lnTo>
                    <a:pt x="371918" y="2450641"/>
                  </a:lnTo>
                  <a:lnTo>
                    <a:pt x="402563" y="2484095"/>
                  </a:lnTo>
                  <a:lnTo>
                    <a:pt x="434205" y="2516551"/>
                  </a:lnTo>
                  <a:lnTo>
                    <a:pt x="466821" y="2547983"/>
                  </a:lnTo>
                  <a:lnTo>
                    <a:pt x="500384" y="2578366"/>
                  </a:lnTo>
                  <a:lnTo>
                    <a:pt x="534871" y="2607674"/>
                  </a:lnTo>
                  <a:lnTo>
                    <a:pt x="570255" y="2635882"/>
                  </a:lnTo>
                  <a:lnTo>
                    <a:pt x="606513" y="2662963"/>
                  </a:lnTo>
                  <a:lnTo>
                    <a:pt x="643618" y="2688893"/>
                  </a:lnTo>
                  <a:lnTo>
                    <a:pt x="681546" y="2713645"/>
                  </a:lnTo>
                  <a:lnTo>
                    <a:pt x="720273" y="2737195"/>
                  </a:lnTo>
                  <a:lnTo>
                    <a:pt x="759772" y="2759516"/>
                  </a:lnTo>
                  <a:lnTo>
                    <a:pt x="800020" y="2780582"/>
                  </a:lnTo>
                  <a:lnTo>
                    <a:pt x="840990" y="2800369"/>
                  </a:lnTo>
                  <a:lnTo>
                    <a:pt x="882659" y="2818850"/>
                  </a:lnTo>
                  <a:lnTo>
                    <a:pt x="925001" y="2835999"/>
                  </a:lnTo>
                  <a:lnTo>
                    <a:pt x="967990" y="2851792"/>
                  </a:lnTo>
                  <a:lnTo>
                    <a:pt x="1011603" y="2866203"/>
                  </a:lnTo>
                  <a:lnTo>
                    <a:pt x="1055814" y="2879206"/>
                  </a:lnTo>
                  <a:lnTo>
                    <a:pt x="1100598" y="2890774"/>
                  </a:lnTo>
                  <a:lnTo>
                    <a:pt x="1145930" y="2900884"/>
                  </a:lnTo>
                  <a:lnTo>
                    <a:pt x="1191785" y="2909508"/>
                  </a:lnTo>
                  <a:lnTo>
                    <a:pt x="1238138" y="2916622"/>
                  </a:lnTo>
                  <a:lnTo>
                    <a:pt x="1284965" y="2922200"/>
                  </a:lnTo>
                  <a:lnTo>
                    <a:pt x="1332239" y="2926216"/>
                  </a:lnTo>
                  <a:lnTo>
                    <a:pt x="1379937" y="2928644"/>
                  </a:lnTo>
                  <a:lnTo>
                    <a:pt x="1428033" y="2929459"/>
                  </a:lnTo>
                  <a:lnTo>
                    <a:pt x="1476129" y="2928644"/>
                  </a:lnTo>
                  <a:lnTo>
                    <a:pt x="1523826" y="2926216"/>
                  </a:lnTo>
                  <a:lnTo>
                    <a:pt x="1571101" y="2922200"/>
                  </a:lnTo>
                  <a:lnTo>
                    <a:pt x="1617927" y="2916622"/>
                  </a:lnTo>
                  <a:lnTo>
                    <a:pt x="1664280" y="2909508"/>
                  </a:lnTo>
                  <a:lnTo>
                    <a:pt x="1710135" y="2900884"/>
                  </a:lnTo>
                  <a:lnTo>
                    <a:pt x="1755467" y="2890774"/>
                  </a:lnTo>
                  <a:lnTo>
                    <a:pt x="1800251" y="2879206"/>
                  </a:lnTo>
                  <a:lnTo>
                    <a:pt x="1844462" y="2866203"/>
                  </a:lnTo>
                  <a:lnTo>
                    <a:pt x="1888075" y="2851792"/>
                  </a:lnTo>
                  <a:lnTo>
                    <a:pt x="1931064" y="2835999"/>
                  </a:lnTo>
                  <a:lnTo>
                    <a:pt x="1973406" y="2818850"/>
                  </a:lnTo>
                  <a:lnTo>
                    <a:pt x="2015075" y="2800369"/>
                  </a:lnTo>
                  <a:lnTo>
                    <a:pt x="2056045" y="2780582"/>
                  </a:lnTo>
                  <a:lnTo>
                    <a:pt x="2096293" y="2759516"/>
                  </a:lnTo>
                  <a:lnTo>
                    <a:pt x="2135792" y="2737195"/>
                  </a:lnTo>
                  <a:lnTo>
                    <a:pt x="2174518" y="2713645"/>
                  </a:lnTo>
                  <a:lnTo>
                    <a:pt x="2212447" y="2688893"/>
                  </a:lnTo>
                  <a:lnTo>
                    <a:pt x="2249552" y="2662963"/>
                  </a:lnTo>
                  <a:lnTo>
                    <a:pt x="2285810" y="2635882"/>
                  </a:lnTo>
                  <a:lnTo>
                    <a:pt x="2321194" y="2607674"/>
                  </a:lnTo>
                  <a:lnTo>
                    <a:pt x="2355680" y="2578366"/>
                  </a:lnTo>
                  <a:lnTo>
                    <a:pt x="2389244" y="2547983"/>
                  </a:lnTo>
                  <a:lnTo>
                    <a:pt x="2421860" y="2516551"/>
                  </a:lnTo>
                  <a:lnTo>
                    <a:pt x="2453502" y="2484095"/>
                  </a:lnTo>
                  <a:lnTo>
                    <a:pt x="2484147" y="2450641"/>
                  </a:lnTo>
                  <a:lnTo>
                    <a:pt x="2513769" y="2416215"/>
                  </a:lnTo>
                  <a:lnTo>
                    <a:pt x="2542342" y="2380843"/>
                  </a:lnTo>
                  <a:lnTo>
                    <a:pt x="2569843" y="2344549"/>
                  </a:lnTo>
                  <a:lnTo>
                    <a:pt x="2596246" y="2307360"/>
                  </a:lnTo>
                  <a:lnTo>
                    <a:pt x="2621526" y="2269301"/>
                  </a:lnTo>
                  <a:lnTo>
                    <a:pt x="2645659" y="2230398"/>
                  </a:lnTo>
                  <a:lnTo>
                    <a:pt x="2668618" y="2190676"/>
                  </a:lnTo>
                  <a:lnTo>
                    <a:pt x="2690380" y="2150162"/>
                  </a:lnTo>
                  <a:lnTo>
                    <a:pt x="2710918" y="2108880"/>
                  </a:lnTo>
                  <a:lnTo>
                    <a:pt x="2730209" y="2066856"/>
                  </a:lnTo>
                  <a:lnTo>
                    <a:pt x="2748227" y="2024117"/>
                  </a:lnTo>
                  <a:lnTo>
                    <a:pt x="2764947" y="1980687"/>
                  </a:lnTo>
                  <a:lnTo>
                    <a:pt x="2780345" y="1936593"/>
                  </a:lnTo>
                  <a:lnTo>
                    <a:pt x="2794394" y="1891860"/>
                  </a:lnTo>
                  <a:lnTo>
                    <a:pt x="2807071" y="1846513"/>
                  </a:lnTo>
                  <a:lnTo>
                    <a:pt x="2818350" y="1800578"/>
                  </a:lnTo>
                  <a:lnTo>
                    <a:pt x="2828206" y="1754081"/>
                  </a:lnTo>
                  <a:lnTo>
                    <a:pt x="2836614" y="1707047"/>
                  </a:lnTo>
                  <a:lnTo>
                    <a:pt x="2843550" y="1659503"/>
                  </a:lnTo>
                  <a:lnTo>
                    <a:pt x="2848988" y="1611473"/>
                  </a:lnTo>
                  <a:lnTo>
                    <a:pt x="2852903" y="1562984"/>
                  </a:lnTo>
                  <a:lnTo>
                    <a:pt x="2855270" y="1514060"/>
                  </a:lnTo>
                  <a:lnTo>
                    <a:pt x="2856065" y="1464729"/>
                  </a:lnTo>
                  <a:lnTo>
                    <a:pt x="2855270" y="1415397"/>
                  </a:lnTo>
                  <a:lnTo>
                    <a:pt x="2852903" y="1366474"/>
                  </a:lnTo>
                  <a:lnTo>
                    <a:pt x="2848988" y="1317984"/>
                  </a:lnTo>
                  <a:lnTo>
                    <a:pt x="2843550" y="1269955"/>
                  </a:lnTo>
                  <a:lnTo>
                    <a:pt x="2836614" y="1222410"/>
                  </a:lnTo>
                  <a:lnTo>
                    <a:pt x="2828206" y="1175377"/>
                  </a:lnTo>
                  <a:lnTo>
                    <a:pt x="2818350" y="1128880"/>
                  </a:lnTo>
                  <a:lnTo>
                    <a:pt x="2807071" y="1082945"/>
                  </a:lnTo>
                  <a:lnTo>
                    <a:pt x="2794394" y="1037598"/>
                  </a:lnTo>
                  <a:lnTo>
                    <a:pt x="2780345" y="992865"/>
                  </a:lnTo>
                  <a:lnTo>
                    <a:pt x="2764947" y="948770"/>
                  </a:lnTo>
                  <a:lnTo>
                    <a:pt x="2748227" y="905341"/>
                  </a:lnTo>
                  <a:lnTo>
                    <a:pt x="2730209" y="862601"/>
                  </a:lnTo>
                  <a:lnTo>
                    <a:pt x="2710918" y="820578"/>
                  </a:lnTo>
                  <a:lnTo>
                    <a:pt x="2690380" y="779296"/>
                  </a:lnTo>
                  <a:lnTo>
                    <a:pt x="2668618" y="738782"/>
                  </a:lnTo>
                  <a:lnTo>
                    <a:pt x="2645659" y="699060"/>
                  </a:lnTo>
                  <a:lnTo>
                    <a:pt x="2621526" y="660157"/>
                  </a:lnTo>
                  <a:lnTo>
                    <a:pt x="2596246" y="622098"/>
                  </a:lnTo>
                  <a:lnTo>
                    <a:pt x="2569843" y="584909"/>
                  </a:lnTo>
                  <a:lnTo>
                    <a:pt x="2542342" y="548616"/>
                  </a:lnTo>
                  <a:lnTo>
                    <a:pt x="2513769" y="513243"/>
                  </a:lnTo>
                  <a:lnTo>
                    <a:pt x="2484147" y="478817"/>
                  </a:lnTo>
                  <a:lnTo>
                    <a:pt x="2453502" y="445363"/>
                  </a:lnTo>
                  <a:lnTo>
                    <a:pt x="2421860" y="412907"/>
                  </a:lnTo>
                  <a:lnTo>
                    <a:pt x="2389244" y="381475"/>
                  </a:lnTo>
                  <a:lnTo>
                    <a:pt x="2355680" y="351092"/>
                  </a:lnTo>
                  <a:lnTo>
                    <a:pt x="2321194" y="321784"/>
                  </a:lnTo>
                  <a:lnTo>
                    <a:pt x="2285810" y="293577"/>
                  </a:lnTo>
                  <a:lnTo>
                    <a:pt x="2249552" y="266495"/>
                  </a:lnTo>
                  <a:lnTo>
                    <a:pt x="2212447" y="240565"/>
                  </a:lnTo>
                  <a:lnTo>
                    <a:pt x="2174518" y="215813"/>
                  </a:lnTo>
                  <a:lnTo>
                    <a:pt x="2135792" y="192264"/>
                  </a:lnTo>
                  <a:lnTo>
                    <a:pt x="2096293" y="169943"/>
                  </a:lnTo>
                  <a:lnTo>
                    <a:pt x="2056045" y="148876"/>
                  </a:lnTo>
                  <a:lnTo>
                    <a:pt x="2015075" y="129090"/>
                  </a:lnTo>
                  <a:lnTo>
                    <a:pt x="1973406" y="110609"/>
                  </a:lnTo>
                  <a:lnTo>
                    <a:pt x="1931064" y="93459"/>
                  </a:lnTo>
                  <a:lnTo>
                    <a:pt x="1888075" y="77666"/>
                  </a:lnTo>
                  <a:lnTo>
                    <a:pt x="1844462" y="63255"/>
                  </a:lnTo>
                  <a:lnTo>
                    <a:pt x="1800251" y="50253"/>
                  </a:lnTo>
                  <a:lnTo>
                    <a:pt x="1755467" y="38684"/>
                  </a:lnTo>
                  <a:lnTo>
                    <a:pt x="1710135" y="28575"/>
                  </a:lnTo>
                  <a:lnTo>
                    <a:pt x="1664280" y="19950"/>
                  </a:lnTo>
                  <a:lnTo>
                    <a:pt x="1617927" y="12836"/>
                  </a:lnTo>
                  <a:lnTo>
                    <a:pt x="1571101" y="7259"/>
                  </a:lnTo>
                  <a:lnTo>
                    <a:pt x="1523826" y="3243"/>
                  </a:lnTo>
                  <a:lnTo>
                    <a:pt x="1476129" y="815"/>
                  </a:lnTo>
                  <a:lnTo>
                    <a:pt x="1428033" y="0"/>
                  </a:lnTo>
                  <a:close/>
                </a:path>
              </a:pathLst>
            </a:custGeom>
            <a:solidFill>
              <a:srgbClr val="21437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184155" y="730385"/>
              <a:ext cx="2199640" cy="2156460"/>
            </a:xfrm>
            <a:custGeom>
              <a:avLst/>
              <a:gdLst/>
              <a:ahLst/>
              <a:cxnLst/>
              <a:rect l="l" t="t" r="r" b="b"/>
              <a:pathLst>
                <a:path w="2199640" h="2156460">
                  <a:moveTo>
                    <a:pt x="1099553" y="0"/>
                  </a:moveTo>
                  <a:lnTo>
                    <a:pt x="1050574" y="1050"/>
                  </a:lnTo>
                  <a:lnTo>
                    <a:pt x="1002145" y="4172"/>
                  </a:lnTo>
                  <a:lnTo>
                    <a:pt x="954308" y="9321"/>
                  </a:lnTo>
                  <a:lnTo>
                    <a:pt x="907110" y="16455"/>
                  </a:lnTo>
                  <a:lnTo>
                    <a:pt x="860594" y="25529"/>
                  </a:lnTo>
                  <a:lnTo>
                    <a:pt x="814805" y="36499"/>
                  </a:lnTo>
                  <a:lnTo>
                    <a:pt x="769789" y="49321"/>
                  </a:lnTo>
                  <a:lnTo>
                    <a:pt x="725590" y="63952"/>
                  </a:lnTo>
                  <a:lnTo>
                    <a:pt x="682251" y="80348"/>
                  </a:lnTo>
                  <a:lnTo>
                    <a:pt x="639820" y="98465"/>
                  </a:lnTo>
                  <a:lnTo>
                    <a:pt x="598339" y="118259"/>
                  </a:lnTo>
                  <a:lnTo>
                    <a:pt x="557853" y="139686"/>
                  </a:lnTo>
                  <a:lnTo>
                    <a:pt x="518408" y="162703"/>
                  </a:lnTo>
                  <a:lnTo>
                    <a:pt x="480048" y="187265"/>
                  </a:lnTo>
                  <a:lnTo>
                    <a:pt x="442817" y="213330"/>
                  </a:lnTo>
                  <a:lnTo>
                    <a:pt x="406761" y="240853"/>
                  </a:lnTo>
                  <a:lnTo>
                    <a:pt x="371924" y="269789"/>
                  </a:lnTo>
                  <a:lnTo>
                    <a:pt x="338350" y="300097"/>
                  </a:lnTo>
                  <a:lnTo>
                    <a:pt x="306085" y="331731"/>
                  </a:lnTo>
                  <a:lnTo>
                    <a:pt x="275173" y="364647"/>
                  </a:lnTo>
                  <a:lnTo>
                    <a:pt x="245658" y="398803"/>
                  </a:lnTo>
                  <a:lnTo>
                    <a:pt x="217587" y="434154"/>
                  </a:lnTo>
                  <a:lnTo>
                    <a:pt x="191002" y="470656"/>
                  </a:lnTo>
                  <a:lnTo>
                    <a:pt x="165949" y="508266"/>
                  </a:lnTo>
                  <a:lnTo>
                    <a:pt x="142473" y="546939"/>
                  </a:lnTo>
                  <a:lnTo>
                    <a:pt x="120618" y="586633"/>
                  </a:lnTo>
                  <a:lnTo>
                    <a:pt x="100429" y="627302"/>
                  </a:lnTo>
                  <a:lnTo>
                    <a:pt x="81951" y="668904"/>
                  </a:lnTo>
                  <a:lnTo>
                    <a:pt x="65228" y="711394"/>
                  </a:lnTo>
                  <a:lnTo>
                    <a:pt x="50305" y="754729"/>
                  </a:lnTo>
                  <a:lnTo>
                    <a:pt x="37227" y="798864"/>
                  </a:lnTo>
                  <a:lnTo>
                    <a:pt x="26038" y="843757"/>
                  </a:lnTo>
                  <a:lnTo>
                    <a:pt x="16783" y="889362"/>
                  </a:lnTo>
                  <a:lnTo>
                    <a:pt x="9507" y="935637"/>
                  </a:lnTo>
                  <a:lnTo>
                    <a:pt x="4255" y="982538"/>
                  </a:lnTo>
                  <a:lnTo>
                    <a:pt x="1071" y="1030020"/>
                  </a:lnTo>
                  <a:lnTo>
                    <a:pt x="0" y="1078040"/>
                  </a:lnTo>
                  <a:lnTo>
                    <a:pt x="1071" y="1126060"/>
                  </a:lnTo>
                  <a:lnTo>
                    <a:pt x="4255" y="1173543"/>
                  </a:lnTo>
                  <a:lnTo>
                    <a:pt x="9507" y="1220443"/>
                  </a:lnTo>
                  <a:lnTo>
                    <a:pt x="16783" y="1266718"/>
                  </a:lnTo>
                  <a:lnTo>
                    <a:pt x="26038" y="1312324"/>
                  </a:lnTo>
                  <a:lnTo>
                    <a:pt x="37227" y="1357217"/>
                  </a:lnTo>
                  <a:lnTo>
                    <a:pt x="50305" y="1401352"/>
                  </a:lnTo>
                  <a:lnTo>
                    <a:pt x="65228" y="1444687"/>
                  </a:lnTo>
                  <a:lnTo>
                    <a:pt x="81951" y="1487177"/>
                  </a:lnTo>
                  <a:lnTo>
                    <a:pt x="100429" y="1528779"/>
                  </a:lnTo>
                  <a:lnTo>
                    <a:pt x="120618" y="1569448"/>
                  </a:lnTo>
                  <a:lnTo>
                    <a:pt x="142473" y="1609142"/>
                  </a:lnTo>
                  <a:lnTo>
                    <a:pt x="165949" y="1647815"/>
                  </a:lnTo>
                  <a:lnTo>
                    <a:pt x="191002" y="1685425"/>
                  </a:lnTo>
                  <a:lnTo>
                    <a:pt x="217587" y="1721927"/>
                  </a:lnTo>
                  <a:lnTo>
                    <a:pt x="245658" y="1757278"/>
                  </a:lnTo>
                  <a:lnTo>
                    <a:pt x="275173" y="1791434"/>
                  </a:lnTo>
                  <a:lnTo>
                    <a:pt x="306085" y="1824350"/>
                  </a:lnTo>
                  <a:lnTo>
                    <a:pt x="338350" y="1855984"/>
                  </a:lnTo>
                  <a:lnTo>
                    <a:pt x="371924" y="1886292"/>
                  </a:lnTo>
                  <a:lnTo>
                    <a:pt x="406761" y="1915228"/>
                  </a:lnTo>
                  <a:lnTo>
                    <a:pt x="442817" y="1942751"/>
                  </a:lnTo>
                  <a:lnTo>
                    <a:pt x="480048" y="1968815"/>
                  </a:lnTo>
                  <a:lnTo>
                    <a:pt x="518408" y="1993378"/>
                  </a:lnTo>
                  <a:lnTo>
                    <a:pt x="557853" y="2016395"/>
                  </a:lnTo>
                  <a:lnTo>
                    <a:pt x="598339" y="2037822"/>
                  </a:lnTo>
                  <a:lnTo>
                    <a:pt x="639820" y="2057616"/>
                  </a:lnTo>
                  <a:lnTo>
                    <a:pt x="682251" y="2075733"/>
                  </a:lnTo>
                  <a:lnTo>
                    <a:pt x="725590" y="2092129"/>
                  </a:lnTo>
                  <a:lnTo>
                    <a:pt x="769789" y="2106760"/>
                  </a:lnTo>
                  <a:lnTo>
                    <a:pt x="814805" y="2119582"/>
                  </a:lnTo>
                  <a:lnTo>
                    <a:pt x="860594" y="2130552"/>
                  </a:lnTo>
                  <a:lnTo>
                    <a:pt x="907110" y="2139626"/>
                  </a:lnTo>
                  <a:lnTo>
                    <a:pt x="954308" y="2146759"/>
                  </a:lnTo>
                  <a:lnTo>
                    <a:pt x="1002145" y="2151909"/>
                  </a:lnTo>
                  <a:lnTo>
                    <a:pt x="1050574" y="2155031"/>
                  </a:lnTo>
                  <a:lnTo>
                    <a:pt x="1099553" y="2156081"/>
                  </a:lnTo>
                  <a:lnTo>
                    <a:pt x="1148531" y="2155031"/>
                  </a:lnTo>
                  <a:lnTo>
                    <a:pt x="1196961" y="2151909"/>
                  </a:lnTo>
                  <a:lnTo>
                    <a:pt x="1244797" y="2146759"/>
                  </a:lnTo>
                  <a:lnTo>
                    <a:pt x="1291996" y="2139626"/>
                  </a:lnTo>
                  <a:lnTo>
                    <a:pt x="1338511" y="2130552"/>
                  </a:lnTo>
                  <a:lnTo>
                    <a:pt x="1384300" y="2119582"/>
                  </a:lnTo>
                  <a:lnTo>
                    <a:pt x="1429316" y="2106760"/>
                  </a:lnTo>
                  <a:lnTo>
                    <a:pt x="1473516" y="2092129"/>
                  </a:lnTo>
                  <a:lnTo>
                    <a:pt x="1516854" y="2075733"/>
                  </a:lnTo>
                  <a:lnTo>
                    <a:pt x="1559285" y="2057616"/>
                  </a:lnTo>
                  <a:lnTo>
                    <a:pt x="1600766" y="2037822"/>
                  </a:lnTo>
                  <a:lnTo>
                    <a:pt x="1641252" y="2016395"/>
                  </a:lnTo>
                  <a:lnTo>
                    <a:pt x="1680697" y="1993378"/>
                  </a:lnTo>
                  <a:lnTo>
                    <a:pt x="1719057" y="1968815"/>
                  </a:lnTo>
                  <a:lnTo>
                    <a:pt x="1756288" y="1942751"/>
                  </a:lnTo>
                  <a:lnTo>
                    <a:pt x="1792344" y="1915228"/>
                  </a:lnTo>
                  <a:lnTo>
                    <a:pt x="1827182" y="1886292"/>
                  </a:lnTo>
                  <a:lnTo>
                    <a:pt x="1860755" y="1855984"/>
                  </a:lnTo>
                  <a:lnTo>
                    <a:pt x="1893020" y="1824350"/>
                  </a:lnTo>
                  <a:lnTo>
                    <a:pt x="1923932" y="1791434"/>
                  </a:lnTo>
                  <a:lnTo>
                    <a:pt x="1953447" y="1757278"/>
                  </a:lnTo>
                  <a:lnTo>
                    <a:pt x="1981519" y="1721927"/>
                  </a:lnTo>
                  <a:lnTo>
                    <a:pt x="2008103" y="1685425"/>
                  </a:lnTo>
                  <a:lnTo>
                    <a:pt x="2033156" y="1647815"/>
                  </a:lnTo>
                  <a:lnTo>
                    <a:pt x="2056632" y="1609142"/>
                  </a:lnTo>
                  <a:lnTo>
                    <a:pt x="2078487" y="1569448"/>
                  </a:lnTo>
                  <a:lnTo>
                    <a:pt x="2098676" y="1528779"/>
                  </a:lnTo>
                  <a:lnTo>
                    <a:pt x="2117154" y="1487177"/>
                  </a:lnTo>
                  <a:lnTo>
                    <a:pt x="2133877" y="1444687"/>
                  </a:lnTo>
                  <a:lnTo>
                    <a:pt x="2148800" y="1401352"/>
                  </a:lnTo>
                  <a:lnTo>
                    <a:pt x="2161879" y="1357217"/>
                  </a:lnTo>
                  <a:lnTo>
                    <a:pt x="2173067" y="1312324"/>
                  </a:lnTo>
                  <a:lnTo>
                    <a:pt x="2182322" y="1266718"/>
                  </a:lnTo>
                  <a:lnTo>
                    <a:pt x="2189598" y="1220443"/>
                  </a:lnTo>
                  <a:lnTo>
                    <a:pt x="2194851" y="1173543"/>
                  </a:lnTo>
                  <a:lnTo>
                    <a:pt x="2198035" y="1126060"/>
                  </a:lnTo>
                  <a:lnTo>
                    <a:pt x="2199106" y="1078040"/>
                  </a:lnTo>
                  <a:lnTo>
                    <a:pt x="2198035" y="1030020"/>
                  </a:lnTo>
                  <a:lnTo>
                    <a:pt x="2194851" y="982538"/>
                  </a:lnTo>
                  <a:lnTo>
                    <a:pt x="2189598" y="935637"/>
                  </a:lnTo>
                  <a:lnTo>
                    <a:pt x="2182322" y="889362"/>
                  </a:lnTo>
                  <a:lnTo>
                    <a:pt x="2173067" y="843757"/>
                  </a:lnTo>
                  <a:lnTo>
                    <a:pt x="2161879" y="798864"/>
                  </a:lnTo>
                  <a:lnTo>
                    <a:pt x="2148800" y="754729"/>
                  </a:lnTo>
                  <a:lnTo>
                    <a:pt x="2133877" y="711394"/>
                  </a:lnTo>
                  <a:lnTo>
                    <a:pt x="2117154" y="668904"/>
                  </a:lnTo>
                  <a:lnTo>
                    <a:pt x="2098676" y="627302"/>
                  </a:lnTo>
                  <a:lnTo>
                    <a:pt x="2078487" y="586633"/>
                  </a:lnTo>
                  <a:lnTo>
                    <a:pt x="2056632" y="546939"/>
                  </a:lnTo>
                  <a:lnTo>
                    <a:pt x="2033156" y="508266"/>
                  </a:lnTo>
                  <a:lnTo>
                    <a:pt x="2008103" y="470656"/>
                  </a:lnTo>
                  <a:lnTo>
                    <a:pt x="1981519" y="434154"/>
                  </a:lnTo>
                  <a:lnTo>
                    <a:pt x="1953447" y="398803"/>
                  </a:lnTo>
                  <a:lnTo>
                    <a:pt x="1923932" y="364647"/>
                  </a:lnTo>
                  <a:lnTo>
                    <a:pt x="1893020" y="331731"/>
                  </a:lnTo>
                  <a:lnTo>
                    <a:pt x="1860755" y="300097"/>
                  </a:lnTo>
                  <a:lnTo>
                    <a:pt x="1827182" y="269789"/>
                  </a:lnTo>
                  <a:lnTo>
                    <a:pt x="1792344" y="240853"/>
                  </a:lnTo>
                  <a:lnTo>
                    <a:pt x="1756288" y="213330"/>
                  </a:lnTo>
                  <a:lnTo>
                    <a:pt x="1719057" y="187265"/>
                  </a:lnTo>
                  <a:lnTo>
                    <a:pt x="1680697" y="162703"/>
                  </a:lnTo>
                  <a:lnTo>
                    <a:pt x="1641252" y="139686"/>
                  </a:lnTo>
                  <a:lnTo>
                    <a:pt x="1600766" y="118259"/>
                  </a:lnTo>
                  <a:lnTo>
                    <a:pt x="1559285" y="98465"/>
                  </a:lnTo>
                  <a:lnTo>
                    <a:pt x="1516854" y="80348"/>
                  </a:lnTo>
                  <a:lnTo>
                    <a:pt x="1473516" y="63952"/>
                  </a:lnTo>
                  <a:lnTo>
                    <a:pt x="1429316" y="49321"/>
                  </a:lnTo>
                  <a:lnTo>
                    <a:pt x="1384300" y="36499"/>
                  </a:lnTo>
                  <a:lnTo>
                    <a:pt x="1338511" y="25529"/>
                  </a:lnTo>
                  <a:lnTo>
                    <a:pt x="1291996" y="16455"/>
                  </a:lnTo>
                  <a:lnTo>
                    <a:pt x="1244797" y="9321"/>
                  </a:lnTo>
                  <a:lnTo>
                    <a:pt x="1196961" y="4172"/>
                  </a:lnTo>
                  <a:lnTo>
                    <a:pt x="1148531" y="1050"/>
                  </a:lnTo>
                  <a:lnTo>
                    <a:pt x="1099553" y="0"/>
                  </a:lnTo>
                  <a:close/>
                </a:path>
              </a:pathLst>
            </a:custGeom>
            <a:solidFill>
              <a:srgbClr val="4A8EF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3693158" y="1278635"/>
            <a:ext cx="1181100" cy="103124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ctr" marL="43815" marR="35560">
              <a:lnSpc>
                <a:spcPct val="101400"/>
              </a:lnSpc>
              <a:spcBef>
                <a:spcPts val="75"/>
              </a:spcBef>
            </a:pP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ĐẤT</a:t>
            </a:r>
            <a:r>
              <a:rPr dirty="0" sz="1400" spc="-5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Calibri Light"/>
                <a:cs typeface="Calibri Light"/>
              </a:rPr>
              <a:t>XÂY </a:t>
            </a: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DỰNG </a:t>
            </a:r>
            <a:r>
              <a:rPr dirty="0" sz="1400" spc="-30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Calibri Light"/>
                <a:cs typeface="Calibri Light"/>
              </a:rPr>
              <a:t>CÔNG</a:t>
            </a:r>
            <a:r>
              <a:rPr dirty="0" sz="1400" spc="-2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TRÌNH</a:t>
            </a:r>
            <a:endParaRPr sz="1400">
              <a:latin typeface="Calibri Light"/>
              <a:cs typeface="Calibri Light"/>
            </a:endParaRPr>
          </a:p>
          <a:p>
            <a:pPr algn="ctr">
              <a:lnSpc>
                <a:spcPts val="2060"/>
              </a:lnSpc>
            </a:pPr>
            <a:r>
              <a:rPr dirty="0" sz="1750" spc="20">
                <a:solidFill>
                  <a:srgbClr val="FFFFFF"/>
                </a:solidFill>
                <a:latin typeface="Calibri Light"/>
                <a:cs typeface="Calibri Light"/>
              </a:rPr>
              <a:t>17,706.3</a:t>
            </a:r>
            <a:r>
              <a:rPr dirty="0" sz="1750" spc="-4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750" spc="30">
                <a:solidFill>
                  <a:srgbClr val="FFFFFF"/>
                </a:solidFill>
                <a:latin typeface="Calibri Light"/>
                <a:cs typeface="Calibri Light"/>
              </a:rPr>
              <a:t>m2</a:t>
            </a:r>
            <a:endParaRPr sz="175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(65.69%)</a:t>
            </a:r>
            <a:endParaRPr sz="2000">
              <a:latin typeface="Calibri Light"/>
              <a:cs typeface="Calibri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744182" y="3068213"/>
            <a:ext cx="3840479" cy="3762375"/>
            <a:chOff x="1744182" y="3068213"/>
            <a:chExt cx="3840479" cy="3762375"/>
          </a:xfrm>
        </p:grpSpPr>
        <p:sp>
          <p:nvSpPr>
            <p:cNvPr id="9" name="object 9"/>
            <p:cNvSpPr/>
            <p:nvPr/>
          </p:nvSpPr>
          <p:spPr>
            <a:xfrm>
              <a:off x="3385021" y="3068213"/>
              <a:ext cx="2199640" cy="2156460"/>
            </a:xfrm>
            <a:custGeom>
              <a:avLst/>
              <a:gdLst/>
              <a:ahLst/>
              <a:cxnLst/>
              <a:rect l="l" t="t" r="r" b="b"/>
              <a:pathLst>
                <a:path w="2199640" h="2156460">
                  <a:moveTo>
                    <a:pt x="1099553" y="0"/>
                  </a:moveTo>
                  <a:lnTo>
                    <a:pt x="1050574" y="1050"/>
                  </a:lnTo>
                  <a:lnTo>
                    <a:pt x="1002145" y="4172"/>
                  </a:lnTo>
                  <a:lnTo>
                    <a:pt x="954308" y="9321"/>
                  </a:lnTo>
                  <a:lnTo>
                    <a:pt x="907110" y="16455"/>
                  </a:lnTo>
                  <a:lnTo>
                    <a:pt x="860594" y="25529"/>
                  </a:lnTo>
                  <a:lnTo>
                    <a:pt x="814805" y="36499"/>
                  </a:lnTo>
                  <a:lnTo>
                    <a:pt x="769789" y="49321"/>
                  </a:lnTo>
                  <a:lnTo>
                    <a:pt x="725590" y="63952"/>
                  </a:lnTo>
                  <a:lnTo>
                    <a:pt x="682251" y="80348"/>
                  </a:lnTo>
                  <a:lnTo>
                    <a:pt x="639820" y="98465"/>
                  </a:lnTo>
                  <a:lnTo>
                    <a:pt x="598339" y="118259"/>
                  </a:lnTo>
                  <a:lnTo>
                    <a:pt x="557853" y="139686"/>
                  </a:lnTo>
                  <a:lnTo>
                    <a:pt x="518408" y="162703"/>
                  </a:lnTo>
                  <a:lnTo>
                    <a:pt x="480048" y="187266"/>
                  </a:lnTo>
                  <a:lnTo>
                    <a:pt x="442817" y="213330"/>
                  </a:lnTo>
                  <a:lnTo>
                    <a:pt x="406761" y="240853"/>
                  </a:lnTo>
                  <a:lnTo>
                    <a:pt x="371924" y="269790"/>
                  </a:lnTo>
                  <a:lnTo>
                    <a:pt x="338350" y="300097"/>
                  </a:lnTo>
                  <a:lnTo>
                    <a:pt x="306085" y="331731"/>
                  </a:lnTo>
                  <a:lnTo>
                    <a:pt x="275173" y="364648"/>
                  </a:lnTo>
                  <a:lnTo>
                    <a:pt x="245658" y="398803"/>
                  </a:lnTo>
                  <a:lnTo>
                    <a:pt x="217587" y="434154"/>
                  </a:lnTo>
                  <a:lnTo>
                    <a:pt x="191002" y="470656"/>
                  </a:lnTo>
                  <a:lnTo>
                    <a:pt x="165949" y="508266"/>
                  </a:lnTo>
                  <a:lnTo>
                    <a:pt x="142473" y="546940"/>
                  </a:lnTo>
                  <a:lnTo>
                    <a:pt x="120618" y="586633"/>
                  </a:lnTo>
                  <a:lnTo>
                    <a:pt x="100429" y="627303"/>
                  </a:lnTo>
                  <a:lnTo>
                    <a:pt x="81951" y="668904"/>
                  </a:lnTo>
                  <a:lnTo>
                    <a:pt x="65228" y="711395"/>
                  </a:lnTo>
                  <a:lnTo>
                    <a:pt x="50305" y="754729"/>
                  </a:lnTo>
                  <a:lnTo>
                    <a:pt x="37227" y="798865"/>
                  </a:lnTo>
                  <a:lnTo>
                    <a:pt x="26038" y="843758"/>
                  </a:lnTo>
                  <a:lnTo>
                    <a:pt x="16783" y="889363"/>
                  </a:lnTo>
                  <a:lnTo>
                    <a:pt x="9507" y="935638"/>
                  </a:lnTo>
                  <a:lnTo>
                    <a:pt x="4255" y="982539"/>
                  </a:lnTo>
                  <a:lnTo>
                    <a:pt x="1071" y="1030021"/>
                  </a:lnTo>
                  <a:lnTo>
                    <a:pt x="0" y="1078042"/>
                  </a:lnTo>
                  <a:lnTo>
                    <a:pt x="1071" y="1126062"/>
                  </a:lnTo>
                  <a:lnTo>
                    <a:pt x="4255" y="1173544"/>
                  </a:lnTo>
                  <a:lnTo>
                    <a:pt x="9507" y="1220445"/>
                  </a:lnTo>
                  <a:lnTo>
                    <a:pt x="16783" y="1266720"/>
                  </a:lnTo>
                  <a:lnTo>
                    <a:pt x="26038" y="1312326"/>
                  </a:lnTo>
                  <a:lnTo>
                    <a:pt x="37227" y="1357218"/>
                  </a:lnTo>
                  <a:lnTo>
                    <a:pt x="50305" y="1401354"/>
                  </a:lnTo>
                  <a:lnTo>
                    <a:pt x="65228" y="1444689"/>
                  </a:lnTo>
                  <a:lnTo>
                    <a:pt x="81951" y="1487179"/>
                  </a:lnTo>
                  <a:lnTo>
                    <a:pt x="100429" y="1528780"/>
                  </a:lnTo>
                  <a:lnTo>
                    <a:pt x="120618" y="1569450"/>
                  </a:lnTo>
                  <a:lnTo>
                    <a:pt x="142473" y="1609143"/>
                  </a:lnTo>
                  <a:lnTo>
                    <a:pt x="165949" y="1647817"/>
                  </a:lnTo>
                  <a:lnTo>
                    <a:pt x="191002" y="1685427"/>
                  </a:lnTo>
                  <a:lnTo>
                    <a:pt x="217587" y="1721929"/>
                  </a:lnTo>
                  <a:lnTo>
                    <a:pt x="245658" y="1757280"/>
                  </a:lnTo>
                  <a:lnTo>
                    <a:pt x="275173" y="1791436"/>
                  </a:lnTo>
                  <a:lnTo>
                    <a:pt x="306085" y="1824352"/>
                  </a:lnTo>
                  <a:lnTo>
                    <a:pt x="338350" y="1855986"/>
                  </a:lnTo>
                  <a:lnTo>
                    <a:pt x="371924" y="1886294"/>
                  </a:lnTo>
                  <a:lnTo>
                    <a:pt x="406761" y="1915230"/>
                  </a:lnTo>
                  <a:lnTo>
                    <a:pt x="442817" y="1942753"/>
                  </a:lnTo>
                  <a:lnTo>
                    <a:pt x="480048" y="1968818"/>
                  </a:lnTo>
                  <a:lnTo>
                    <a:pt x="518408" y="1993380"/>
                  </a:lnTo>
                  <a:lnTo>
                    <a:pt x="557853" y="2016397"/>
                  </a:lnTo>
                  <a:lnTo>
                    <a:pt x="598339" y="2037824"/>
                  </a:lnTo>
                  <a:lnTo>
                    <a:pt x="639820" y="2057618"/>
                  </a:lnTo>
                  <a:lnTo>
                    <a:pt x="682251" y="2075735"/>
                  </a:lnTo>
                  <a:lnTo>
                    <a:pt x="725590" y="2092131"/>
                  </a:lnTo>
                  <a:lnTo>
                    <a:pt x="769789" y="2106762"/>
                  </a:lnTo>
                  <a:lnTo>
                    <a:pt x="814805" y="2119584"/>
                  </a:lnTo>
                  <a:lnTo>
                    <a:pt x="860594" y="2130554"/>
                  </a:lnTo>
                  <a:lnTo>
                    <a:pt x="907110" y="2139628"/>
                  </a:lnTo>
                  <a:lnTo>
                    <a:pt x="954308" y="2146762"/>
                  </a:lnTo>
                  <a:lnTo>
                    <a:pt x="1002145" y="2151911"/>
                  </a:lnTo>
                  <a:lnTo>
                    <a:pt x="1050574" y="2155033"/>
                  </a:lnTo>
                  <a:lnTo>
                    <a:pt x="1099553" y="2156084"/>
                  </a:lnTo>
                  <a:lnTo>
                    <a:pt x="1148531" y="2155033"/>
                  </a:lnTo>
                  <a:lnTo>
                    <a:pt x="1196961" y="2151911"/>
                  </a:lnTo>
                  <a:lnTo>
                    <a:pt x="1244797" y="2146762"/>
                  </a:lnTo>
                  <a:lnTo>
                    <a:pt x="1291996" y="2139628"/>
                  </a:lnTo>
                  <a:lnTo>
                    <a:pt x="1338511" y="2130554"/>
                  </a:lnTo>
                  <a:lnTo>
                    <a:pt x="1384300" y="2119584"/>
                  </a:lnTo>
                  <a:lnTo>
                    <a:pt x="1429316" y="2106762"/>
                  </a:lnTo>
                  <a:lnTo>
                    <a:pt x="1473516" y="2092131"/>
                  </a:lnTo>
                  <a:lnTo>
                    <a:pt x="1516854" y="2075735"/>
                  </a:lnTo>
                  <a:lnTo>
                    <a:pt x="1559285" y="2057618"/>
                  </a:lnTo>
                  <a:lnTo>
                    <a:pt x="1600766" y="2037824"/>
                  </a:lnTo>
                  <a:lnTo>
                    <a:pt x="1641252" y="2016397"/>
                  </a:lnTo>
                  <a:lnTo>
                    <a:pt x="1680697" y="1993380"/>
                  </a:lnTo>
                  <a:lnTo>
                    <a:pt x="1719057" y="1968818"/>
                  </a:lnTo>
                  <a:lnTo>
                    <a:pt x="1756288" y="1942753"/>
                  </a:lnTo>
                  <a:lnTo>
                    <a:pt x="1792344" y="1915230"/>
                  </a:lnTo>
                  <a:lnTo>
                    <a:pt x="1827182" y="1886294"/>
                  </a:lnTo>
                  <a:lnTo>
                    <a:pt x="1860755" y="1855986"/>
                  </a:lnTo>
                  <a:lnTo>
                    <a:pt x="1893020" y="1824352"/>
                  </a:lnTo>
                  <a:lnTo>
                    <a:pt x="1923932" y="1791436"/>
                  </a:lnTo>
                  <a:lnTo>
                    <a:pt x="1953447" y="1757280"/>
                  </a:lnTo>
                  <a:lnTo>
                    <a:pt x="1981519" y="1721929"/>
                  </a:lnTo>
                  <a:lnTo>
                    <a:pt x="2008103" y="1685427"/>
                  </a:lnTo>
                  <a:lnTo>
                    <a:pt x="2033156" y="1647817"/>
                  </a:lnTo>
                  <a:lnTo>
                    <a:pt x="2056632" y="1609143"/>
                  </a:lnTo>
                  <a:lnTo>
                    <a:pt x="2078487" y="1569450"/>
                  </a:lnTo>
                  <a:lnTo>
                    <a:pt x="2098676" y="1528780"/>
                  </a:lnTo>
                  <a:lnTo>
                    <a:pt x="2117154" y="1487179"/>
                  </a:lnTo>
                  <a:lnTo>
                    <a:pt x="2133877" y="1444689"/>
                  </a:lnTo>
                  <a:lnTo>
                    <a:pt x="2148800" y="1401354"/>
                  </a:lnTo>
                  <a:lnTo>
                    <a:pt x="2161879" y="1357218"/>
                  </a:lnTo>
                  <a:lnTo>
                    <a:pt x="2173067" y="1312326"/>
                  </a:lnTo>
                  <a:lnTo>
                    <a:pt x="2182322" y="1266720"/>
                  </a:lnTo>
                  <a:lnTo>
                    <a:pt x="2189598" y="1220445"/>
                  </a:lnTo>
                  <a:lnTo>
                    <a:pt x="2194851" y="1173544"/>
                  </a:lnTo>
                  <a:lnTo>
                    <a:pt x="2198035" y="1126062"/>
                  </a:lnTo>
                  <a:lnTo>
                    <a:pt x="2199106" y="1078042"/>
                  </a:lnTo>
                  <a:lnTo>
                    <a:pt x="2198035" y="1030021"/>
                  </a:lnTo>
                  <a:lnTo>
                    <a:pt x="2194851" y="982539"/>
                  </a:lnTo>
                  <a:lnTo>
                    <a:pt x="2189598" y="935638"/>
                  </a:lnTo>
                  <a:lnTo>
                    <a:pt x="2182322" y="889363"/>
                  </a:lnTo>
                  <a:lnTo>
                    <a:pt x="2173067" y="843758"/>
                  </a:lnTo>
                  <a:lnTo>
                    <a:pt x="2161879" y="798865"/>
                  </a:lnTo>
                  <a:lnTo>
                    <a:pt x="2148800" y="754729"/>
                  </a:lnTo>
                  <a:lnTo>
                    <a:pt x="2133877" y="711395"/>
                  </a:lnTo>
                  <a:lnTo>
                    <a:pt x="2117154" y="668904"/>
                  </a:lnTo>
                  <a:lnTo>
                    <a:pt x="2098676" y="627303"/>
                  </a:lnTo>
                  <a:lnTo>
                    <a:pt x="2078487" y="586633"/>
                  </a:lnTo>
                  <a:lnTo>
                    <a:pt x="2056632" y="546940"/>
                  </a:lnTo>
                  <a:lnTo>
                    <a:pt x="2033156" y="508266"/>
                  </a:lnTo>
                  <a:lnTo>
                    <a:pt x="2008103" y="470656"/>
                  </a:lnTo>
                  <a:lnTo>
                    <a:pt x="1981519" y="434154"/>
                  </a:lnTo>
                  <a:lnTo>
                    <a:pt x="1953447" y="398803"/>
                  </a:lnTo>
                  <a:lnTo>
                    <a:pt x="1923932" y="364648"/>
                  </a:lnTo>
                  <a:lnTo>
                    <a:pt x="1893020" y="331731"/>
                  </a:lnTo>
                  <a:lnTo>
                    <a:pt x="1860755" y="300097"/>
                  </a:lnTo>
                  <a:lnTo>
                    <a:pt x="1827182" y="269790"/>
                  </a:lnTo>
                  <a:lnTo>
                    <a:pt x="1792344" y="240853"/>
                  </a:lnTo>
                  <a:lnTo>
                    <a:pt x="1756288" y="213330"/>
                  </a:lnTo>
                  <a:lnTo>
                    <a:pt x="1719057" y="187266"/>
                  </a:lnTo>
                  <a:lnTo>
                    <a:pt x="1680697" y="162703"/>
                  </a:lnTo>
                  <a:lnTo>
                    <a:pt x="1641252" y="139686"/>
                  </a:lnTo>
                  <a:lnTo>
                    <a:pt x="1600766" y="118259"/>
                  </a:lnTo>
                  <a:lnTo>
                    <a:pt x="1559285" y="98465"/>
                  </a:lnTo>
                  <a:lnTo>
                    <a:pt x="1516854" y="80348"/>
                  </a:lnTo>
                  <a:lnTo>
                    <a:pt x="1473516" y="63952"/>
                  </a:lnTo>
                  <a:lnTo>
                    <a:pt x="1429316" y="49321"/>
                  </a:lnTo>
                  <a:lnTo>
                    <a:pt x="1384300" y="36499"/>
                  </a:lnTo>
                  <a:lnTo>
                    <a:pt x="1338511" y="25529"/>
                  </a:lnTo>
                  <a:lnTo>
                    <a:pt x="1291996" y="16455"/>
                  </a:lnTo>
                  <a:lnTo>
                    <a:pt x="1244797" y="9321"/>
                  </a:lnTo>
                  <a:lnTo>
                    <a:pt x="1196961" y="4172"/>
                  </a:lnTo>
                  <a:lnTo>
                    <a:pt x="1148531" y="1050"/>
                  </a:lnTo>
                  <a:lnTo>
                    <a:pt x="1099553" y="0"/>
                  </a:lnTo>
                  <a:close/>
                </a:path>
              </a:pathLst>
            </a:custGeom>
            <a:solidFill>
              <a:srgbClr val="8497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744182" y="4801665"/>
              <a:ext cx="2040889" cy="2028825"/>
            </a:xfrm>
            <a:custGeom>
              <a:avLst/>
              <a:gdLst/>
              <a:ahLst/>
              <a:cxnLst/>
              <a:rect l="l" t="t" r="r" b="b"/>
              <a:pathLst>
                <a:path w="2040889" h="2028825">
                  <a:moveTo>
                    <a:pt x="1020373" y="0"/>
                  </a:moveTo>
                  <a:lnTo>
                    <a:pt x="972340" y="1103"/>
                  </a:lnTo>
                  <a:lnTo>
                    <a:pt x="924878" y="4383"/>
                  </a:lnTo>
                  <a:lnTo>
                    <a:pt x="878036" y="9789"/>
                  </a:lnTo>
                  <a:lnTo>
                    <a:pt x="831864" y="17273"/>
                  </a:lnTo>
                  <a:lnTo>
                    <a:pt x="786411" y="26787"/>
                  </a:lnTo>
                  <a:lnTo>
                    <a:pt x="741725" y="38281"/>
                  </a:lnTo>
                  <a:lnTo>
                    <a:pt x="697856" y="51707"/>
                  </a:lnTo>
                  <a:lnTo>
                    <a:pt x="654853" y="67017"/>
                  </a:lnTo>
                  <a:lnTo>
                    <a:pt x="612764" y="84160"/>
                  </a:lnTo>
                  <a:lnTo>
                    <a:pt x="571639" y="103090"/>
                  </a:lnTo>
                  <a:lnTo>
                    <a:pt x="531526" y="123757"/>
                  </a:lnTo>
                  <a:lnTo>
                    <a:pt x="492475" y="146112"/>
                  </a:lnTo>
                  <a:lnTo>
                    <a:pt x="454535" y="170107"/>
                  </a:lnTo>
                  <a:lnTo>
                    <a:pt x="417754" y="195693"/>
                  </a:lnTo>
                  <a:lnTo>
                    <a:pt x="382181" y="222821"/>
                  </a:lnTo>
                  <a:lnTo>
                    <a:pt x="347867" y="251443"/>
                  </a:lnTo>
                  <a:lnTo>
                    <a:pt x="314859" y="281510"/>
                  </a:lnTo>
                  <a:lnTo>
                    <a:pt x="283206" y="312973"/>
                  </a:lnTo>
                  <a:lnTo>
                    <a:pt x="252958" y="345783"/>
                  </a:lnTo>
                  <a:lnTo>
                    <a:pt x="224164" y="379892"/>
                  </a:lnTo>
                  <a:lnTo>
                    <a:pt x="196872" y="415251"/>
                  </a:lnTo>
                  <a:lnTo>
                    <a:pt x="171132" y="451812"/>
                  </a:lnTo>
                  <a:lnTo>
                    <a:pt x="146993" y="489525"/>
                  </a:lnTo>
                  <a:lnTo>
                    <a:pt x="124503" y="528342"/>
                  </a:lnTo>
                  <a:lnTo>
                    <a:pt x="103711" y="568214"/>
                  </a:lnTo>
                  <a:lnTo>
                    <a:pt x="84668" y="609093"/>
                  </a:lnTo>
                  <a:lnTo>
                    <a:pt x="67420" y="650930"/>
                  </a:lnTo>
                  <a:lnTo>
                    <a:pt x="52019" y="693676"/>
                  </a:lnTo>
                  <a:lnTo>
                    <a:pt x="38512" y="737282"/>
                  </a:lnTo>
                  <a:lnTo>
                    <a:pt x="26948" y="781700"/>
                  </a:lnTo>
                  <a:lnTo>
                    <a:pt x="17377" y="826881"/>
                  </a:lnTo>
                  <a:lnTo>
                    <a:pt x="9848" y="872776"/>
                  </a:lnTo>
                  <a:lnTo>
                    <a:pt x="4409" y="919337"/>
                  </a:lnTo>
                  <a:lnTo>
                    <a:pt x="1110" y="966515"/>
                  </a:lnTo>
                  <a:lnTo>
                    <a:pt x="0" y="1014261"/>
                  </a:lnTo>
                  <a:lnTo>
                    <a:pt x="1110" y="1062007"/>
                  </a:lnTo>
                  <a:lnTo>
                    <a:pt x="4409" y="1109184"/>
                  </a:lnTo>
                  <a:lnTo>
                    <a:pt x="9848" y="1155745"/>
                  </a:lnTo>
                  <a:lnTo>
                    <a:pt x="17377" y="1201641"/>
                  </a:lnTo>
                  <a:lnTo>
                    <a:pt x="26948" y="1246821"/>
                  </a:lnTo>
                  <a:lnTo>
                    <a:pt x="38512" y="1291239"/>
                  </a:lnTo>
                  <a:lnTo>
                    <a:pt x="52019" y="1334846"/>
                  </a:lnTo>
                  <a:lnTo>
                    <a:pt x="67420" y="1377591"/>
                  </a:lnTo>
                  <a:lnTo>
                    <a:pt x="84668" y="1419428"/>
                  </a:lnTo>
                  <a:lnTo>
                    <a:pt x="103711" y="1460307"/>
                  </a:lnTo>
                  <a:lnTo>
                    <a:pt x="124503" y="1500179"/>
                  </a:lnTo>
                  <a:lnTo>
                    <a:pt x="146993" y="1538996"/>
                  </a:lnTo>
                  <a:lnTo>
                    <a:pt x="171132" y="1576710"/>
                  </a:lnTo>
                  <a:lnTo>
                    <a:pt x="196872" y="1613270"/>
                  </a:lnTo>
                  <a:lnTo>
                    <a:pt x="224164" y="1648629"/>
                  </a:lnTo>
                  <a:lnTo>
                    <a:pt x="252958" y="1682738"/>
                  </a:lnTo>
                  <a:lnTo>
                    <a:pt x="283206" y="1715549"/>
                  </a:lnTo>
                  <a:lnTo>
                    <a:pt x="314859" y="1747012"/>
                  </a:lnTo>
                  <a:lnTo>
                    <a:pt x="347867" y="1777078"/>
                  </a:lnTo>
                  <a:lnTo>
                    <a:pt x="382181" y="1805700"/>
                  </a:lnTo>
                  <a:lnTo>
                    <a:pt x="417754" y="1832828"/>
                  </a:lnTo>
                  <a:lnTo>
                    <a:pt x="454535" y="1858414"/>
                  </a:lnTo>
                  <a:lnTo>
                    <a:pt x="492475" y="1882409"/>
                  </a:lnTo>
                  <a:lnTo>
                    <a:pt x="531526" y="1904764"/>
                  </a:lnTo>
                  <a:lnTo>
                    <a:pt x="571639" y="1925431"/>
                  </a:lnTo>
                  <a:lnTo>
                    <a:pt x="612764" y="1944361"/>
                  </a:lnTo>
                  <a:lnTo>
                    <a:pt x="654853" y="1961505"/>
                  </a:lnTo>
                  <a:lnTo>
                    <a:pt x="697856" y="1976814"/>
                  </a:lnTo>
                  <a:lnTo>
                    <a:pt x="741725" y="1990240"/>
                  </a:lnTo>
                  <a:lnTo>
                    <a:pt x="786411" y="2001734"/>
                  </a:lnTo>
                  <a:lnTo>
                    <a:pt x="831864" y="2011248"/>
                  </a:lnTo>
                  <a:lnTo>
                    <a:pt x="878036" y="2018732"/>
                  </a:lnTo>
                  <a:lnTo>
                    <a:pt x="924878" y="2024138"/>
                  </a:lnTo>
                  <a:lnTo>
                    <a:pt x="972340" y="2027418"/>
                  </a:lnTo>
                  <a:lnTo>
                    <a:pt x="1020373" y="2028522"/>
                  </a:lnTo>
                  <a:lnTo>
                    <a:pt x="1068407" y="2027418"/>
                  </a:lnTo>
                  <a:lnTo>
                    <a:pt x="1115869" y="2024138"/>
                  </a:lnTo>
                  <a:lnTo>
                    <a:pt x="1162711" y="2018732"/>
                  </a:lnTo>
                  <a:lnTo>
                    <a:pt x="1208883" y="2011248"/>
                  </a:lnTo>
                  <a:lnTo>
                    <a:pt x="1254336" y="2001734"/>
                  </a:lnTo>
                  <a:lnTo>
                    <a:pt x="1299022" y="1990240"/>
                  </a:lnTo>
                  <a:lnTo>
                    <a:pt x="1342891" y="1976814"/>
                  </a:lnTo>
                  <a:lnTo>
                    <a:pt x="1385895" y="1961505"/>
                  </a:lnTo>
                  <a:lnTo>
                    <a:pt x="1427984" y="1944361"/>
                  </a:lnTo>
                  <a:lnTo>
                    <a:pt x="1469109" y="1925431"/>
                  </a:lnTo>
                  <a:lnTo>
                    <a:pt x="1509222" y="1904764"/>
                  </a:lnTo>
                  <a:lnTo>
                    <a:pt x="1548273" y="1882409"/>
                  </a:lnTo>
                  <a:lnTo>
                    <a:pt x="1586213" y="1858414"/>
                  </a:lnTo>
                  <a:lnTo>
                    <a:pt x="1622994" y="1832828"/>
                  </a:lnTo>
                  <a:lnTo>
                    <a:pt x="1658566" y="1805700"/>
                  </a:lnTo>
                  <a:lnTo>
                    <a:pt x="1692881" y="1777078"/>
                  </a:lnTo>
                  <a:lnTo>
                    <a:pt x="1725889" y="1747012"/>
                  </a:lnTo>
                  <a:lnTo>
                    <a:pt x="1757542" y="1715549"/>
                  </a:lnTo>
                  <a:lnTo>
                    <a:pt x="1787789" y="1682738"/>
                  </a:lnTo>
                  <a:lnTo>
                    <a:pt x="1816584" y="1648629"/>
                  </a:lnTo>
                  <a:lnTo>
                    <a:pt x="1843876" y="1613270"/>
                  </a:lnTo>
                  <a:lnTo>
                    <a:pt x="1869616" y="1576710"/>
                  </a:lnTo>
                  <a:lnTo>
                    <a:pt x="1893755" y="1538996"/>
                  </a:lnTo>
                  <a:lnTo>
                    <a:pt x="1916245" y="1500179"/>
                  </a:lnTo>
                  <a:lnTo>
                    <a:pt x="1937037" y="1460307"/>
                  </a:lnTo>
                  <a:lnTo>
                    <a:pt x="1956080" y="1419428"/>
                  </a:lnTo>
                  <a:lnTo>
                    <a:pt x="1973328" y="1377591"/>
                  </a:lnTo>
                  <a:lnTo>
                    <a:pt x="1988729" y="1334846"/>
                  </a:lnTo>
                  <a:lnTo>
                    <a:pt x="2002236" y="1291239"/>
                  </a:lnTo>
                  <a:lnTo>
                    <a:pt x="2013800" y="1246821"/>
                  </a:lnTo>
                  <a:lnTo>
                    <a:pt x="2023371" y="1201641"/>
                  </a:lnTo>
                  <a:lnTo>
                    <a:pt x="2030900" y="1155745"/>
                  </a:lnTo>
                  <a:lnTo>
                    <a:pt x="2036339" y="1109184"/>
                  </a:lnTo>
                  <a:lnTo>
                    <a:pt x="2039638" y="1062007"/>
                  </a:lnTo>
                  <a:lnTo>
                    <a:pt x="2040749" y="1014261"/>
                  </a:lnTo>
                  <a:lnTo>
                    <a:pt x="2039638" y="966515"/>
                  </a:lnTo>
                  <a:lnTo>
                    <a:pt x="2036339" y="919337"/>
                  </a:lnTo>
                  <a:lnTo>
                    <a:pt x="2030900" y="872776"/>
                  </a:lnTo>
                  <a:lnTo>
                    <a:pt x="2023371" y="826881"/>
                  </a:lnTo>
                  <a:lnTo>
                    <a:pt x="2013800" y="781700"/>
                  </a:lnTo>
                  <a:lnTo>
                    <a:pt x="2002236" y="737282"/>
                  </a:lnTo>
                  <a:lnTo>
                    <a:pt x="1988729" y="693676"/>
                  </a:lnTo>
                  <a:lnTo>
                    <a:pt x="1973328" y="650930"/>
                  </a:lnTo>
                  <a:lnTo>
                    <a:pt x="1956080" y="609093"/>
                  </a:lnTo>
                  <a:lnTo>
                    <a:pt x="1937037" y="568214"/>
                  </a:lnTo>
                  <a:lnTo>
                    <a:pt x="1916245" y="528342"/>
                  </a:lnTo>
                  <a:lnTo>
                    <a:pt x="1893755" y="489525"/>
                  </a:lnTo>
                  <a:lnTo>
                    <a:pt x="1869616" y="451812"/>
                  </a:lnTo>
                  <a:lnTo>
                    <a:pt x="1843876" y="415251"/>
                  </a:lnTo>
                  <a:lnTo>
                    <a:pt x="1816584" y="379892"/>
                  </a:lnTo>
                  <a:lnTo>
                    <a:pt x="1787789" y="345783"/>
                  </a:lnTo>
                  <a:lnTo>
                    <a:pt x="1757542" y="312973"/>
                  </a:lnTo>
                  <a:lnTo>
                    <a:pt x="1725889" y="281510"/>
                  </a:lnTo>
                  <a:lnTo>
                    <a:pt x="1692881" y="251443"/>
                  </a:lnTo>
                  <a:lnTo>
                    <a:pt x="1658566" y="222821"/>
                  </a:lnTo>
                  <a:lnTo>
                    <a:pt x="1622994" y="195693"/>
                  </a:lnTo>
                  <a:lnTo>
                    <a:pt x="1586213" y="170107"/>
                  </a:lnTo>
                  <a:lnTo>
                    <a:pt x="1548273" y="146112"/>
                  </a:lnTo>
                  <a:lnTo>
                    <a:pt x="1509222" y="123757"/>
                  </a:lnTo>
                  <a:lnTo>
                    <a:pt x="1469109" y="103090"/>
                  </a:lnTo>
                  <a:lnTo>
                    <a:pt x="1427984" y="84160"/>
                  </a:lnTo>
                  <a:lnTo>
                    <a:pt x="1385895" y="67017"/>
                  </a:lnTo>
                  <a:lnTo>
                    <a:pt x="1342891" y="51707"/>
                  </a:lnTo>
                  <a:lnTo>
                    <a:pt x="1299022" y="38281"/>
                  </a:lnTo>
                  <a:lnTo>
                    <a:pt x="1254336" y="26787"/>
                  </a:lnTo>
                  <a:lnTo>
                    <a:pt x="1208883" y="17273"/>
                  </a:lnTo>
                  <a:lnTo>
                    <a:pt x="1162711" y="9789"/>
                  </a:lnTo>
                  <a:lnTo>
                    <a:pt x="1115869" y="4383"/>
                  </a:lnTo>
                  <a:lnTo>
                    <a:pt x="1068407" y="1103"/>
                  </a:lnTo>
                  <a:lnTo>
                    <a:pt x="1020373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16295" y="2972308"/>
            <a:ext cx="4142104" cy="333882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2357755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FFFFF"/>
                </a:solidFill>
                <a:latin typeface="Calibri Light"/>
                <a:cs typeface="Calibri Light"/>
              </a:rPr>
              <a:t>TỔNG</a:t>
            </a:r>
            <a:r>
              <a:rPr dirty="0" sz="1600" spc="-3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 Light"/>
                <a:cs typeface="Calibri Light"/>
              </a:rPr>
              <a:t>DIỆN</a:t>
            </a:r>
            <a:r>
              <a:rPr dirty="0" sz="1600" spc="-2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 Light"/>
                <a:cs typeface="Calibri Light"/>
              </a:rPr>
              <a:t>TÍCH</a:t>
            </a:r>
            <a:r>
              <a:rPr dirty="0" sz="1600" spc="-3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Calibri Light"/>
                <a:cs typeface="Calibri Light"/>
              </a:rPr>
              <a:t>ĐẤT</a:t>
            </a:r>
            <a:endParaRPr sz="1600">
              <a:latin typeface="Calibri Light"/>
              <a:cs typeface="Calibri Light"/>
            </a:endParaRPr>
          </a:p>
          <a:p>
            <a:pPr algn="ctr" marR="2357755">
              <a:lnSpc>
                <a:spcPts val="2320"/>
              </a:lnSpc>
              <a:spcBef>
                <a:spcPts val="5"/>
              </a:spcBef>
            </a:pPr>
            <a:r>
              <a:rPr dirty="0" sz="1950" spc="15">
                <a:solidFill>
                  <a:srgbClr val="FFFFFF"/>
                </a:solidFill>
                <a:latin typeface="Calibri Light"/>
                <a:cs typeface="Calibri Light"/>
              </a:rPr>
              <a:t>26,956.3</a:t>
            </a:r>
            <a:r>
              <a:rPr dirty="0" sz="1950" spc="-2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950" spc="30">
                <a:solidFill>
                  <a:srgbClr val="FFFFFF"/>
                </a:solidFill>
                <a:latin typeface="Calibri Light"/>
                <a:cs typeface="Calibri Light"/>
              </a:rPr>
              <a:t>m2</a:t>
            </a:r>
            <a:endParaRPr sz="1950">
              <a:latin typeface="Calibri Light"/>
              <a:cs typeface="Calibri Light"/>
            </a:endParaRPr>
          </a:p>
          <a:p>
            <a:pPr algn="ctr" marL="2807335" marR="5080">
              <a:lnSpc>
                <a:spcPts val="1700"/>
              </a:lnSpc>
              <a:spcBef>
                <a:spcPts val="25"/>
              </a:spcBef>
            </a:pP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ĐẤT</a:t>
            </a:r>
            <a:r>
              <a:rPr dirty="0" sz="1400" spc="-5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Calibri Light"/>
                <a:cs typeface="Calibri Light"/>
              </a:rPr>
              <a:t>GIAO</a:t>
            </a:r>
            <a:r>
              <a:rPr dirty="0" sz="1400" spc="-4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THÔNG, </a:t>
            </a:r>
            <a:r>
              <a:rPr dirty="0" sz="1400" spc="-30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SÂN ĐƯỜNG NỘI </a:t>
            </a:r>
            <a:r>
              <a:rPr dirty="0" sz="1400">
                <a:solidFill>
                  <a:srgbClr val="FFFFFF"/>
                </a:solidFill>
                <a:latin typeface="Calibri Light"/>
                <a:cs typeface="Calibri Light"/>
              </a:rPr>
              <a:t> BỘ</a:t>
            </a:r>
            <a:endParaRPr sz="1400">
              <a:latin typeface="Calibri Light"/>
              <a:cs typeface="Calibri Light"/>
            </a:endParaRPr>
          </a:p>
          <a:p>
            <a:pPr algn="ctr" marL="2794000">
              <a:lnSpc>
                <a:spcPts val="1985"/>
              </a:lnSpc>
            </a:pPr>
            <a:r>
              <a:rPr dirty="0" sz="1750" spc="20">
                <a:solidFill>
                  <a:srgbClr val="FFFFFF"/>
                </a:solidFill>
                <a:latin typeface="Calibri Light"/>
                <a:cs typeface="Calibri Light"/>
              </a:rPr>
              <a:t>3,841.8</a:t>
            </a:r>
            <a:r>
              <a:rPr dirty="0" sz="1750" spc="-2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750" spc="30">
                <a:solidFill>
                  <a:srgbClr val="FFFFFF"/>
                </a:solidFill>
                <a:latin typeface="Calibri Light"/>
                <a:cs typeface="Calibri Light"/>
              </a:rPr>
              <a:t>m2</a:t>
            </a:r>
            <a:endParaRPr sz="1750">
              <a:latin typeface="Calibri Light"/>
              <a:cs typeface="Calibri Light"/>
            </a:endParaRPr>
          </a:p>
          <a:p>
            <a:pPr algn="ctr" marL="2793365">
              <a:lnSpc>
                <a:spcPct val="100000"/>
              </a:lnSpc>
              <a:spcBef>
                <a:spcPts val="95"/>
              </a:spcBef>
            </a:pPr>
            <a:r>
              <a:rPr dirty="0" sz="1950" spc="15">
                <a:solidFill>
                  <a:srgbClr val="FFFFFF"/>
                </a:solidFill>
                <a:latin typeface="Calibri Light"/>
                <a:cs typeface="Calibri Light"/>
              </a:rPr>
              <a:t>(14.25%)</a:t>
            </a:r>
            <a:endParaRPr sz="195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2400">
              <a:latin typeface="Calibri Light"/>
              <a:cs typeface="Calibri Light"/>
            </a:endParaRPr>
          </a:p>
          <a:p>
            <a:pPr marL="1333500" marR="1838325" indent="-133985">
              <a:lnSpc>
                <a:spcPct val="101400"/>
              </a:lnSpc>
              <a:spcBef>
                <a:spcPts val="1475"/>
              </a:spcBef>
            </a:pP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ĐẤT</a:t>
            </a:r>
            <a:r>
              <a:rPr dirty="0" sz="1400" spc="-5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Calibri Light"/>
                <a:cs typeface="Calibri Light"/>
              </a:rPr>
              <a:t>CÂY</a:t>
            </a:r>
            <a:r>
              <a:rPr dirty="0" sz="1400" spc="-4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XANH, </a:t>
            </a:r>
            <a:r>
              <a:rPr dirty="0" sz="1400" spc="-30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MẶT</a:t>
            </a:r>
            <a:r>
              <a:rPr dirty="0" sz="1400" spc="-3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NƯỚC</a:t>
            </a:r>
            <a:endParaRPr sz="1400">
              <a:latin typeface="Calibri Light"/>
              <a:cs typeface="Calibri Light"/>
            </a:endParaRPr>
          </a:p>
          <a:p>
            <a:pPr marL="1228090">
              <a:lnSpc>
                <a:spcPts val="2039"/>
              </a:lnSpc>
            </a:pPr>
            <a:r>
              <a:rPr dirty="0" sz="1750" spc="20">
                <a:solidFill>
                  <a:srgbClr val="FFFFFF"/>
                </a:solidFill>
                <a:latin typeface="Calibri Light"/>
                <a:cs typeface="Calibri Light"/>
              </a:rPr>
              <a:t>5,408.2</a:t>
            </a:r>
            <a:r>
              <a:rPr dirty="0" sz="1750" spc="-2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750" spc="30">
                <a:solidFill>
                  <a:srgbClr val="FFFFFF"/>
                </a:solidFill>
                <a:latin typeface="Calibri Light"/>
                <a:cs typeface="Calibri Light"/>
              </a:rPr>
              <a:t>m2</a:t>
            </a:r>
            <a:endParaRPr sz="1750">
              <a:latin typeface="Calibri Light"/>
              <a:cs typeface="Calibri Light"/>
            </a:endParaRPr>
          </a:p>
          <a:p>
            <a:pPr marL="1294130">
              <a:lnSpc>
                <a:spcPct val="100000"/>
              </a:lnSpc>
              <a:spcBef>
                <a:spcPts val="100"/>
              </a:spcBef>
            </a:pPr>
            <a:r>
              <a:rPr dirty="0" sz="1950" spc="15">
                <a:solidFill>
                  <a:srgbClr val="FFFFFF"/>
                </a:solidFill>
                <a:latin typeface="Calibri Light"/>
                <a:cs typeface="Calibri Light"/>
              </a:rPr>
              <a:t>(20.06%)</a:t>
            </a:r>
            <a:endParaRPr sz="1950">
              <a:latin typeface="Calibri Light"/>
              <a:cs typeface="Calibri Light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85993" y="1118849"/>
            <a:ext cx="5244937" cy="4716924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0895" y="24582"/>
            <a:ext cx="3291840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CƠ</a:t>
            </a:r>
            <a:r>
              <a:rPr dirty="0" sz="2750" spc="-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CẤU</a:t>
            </a:r>
            <a:r>
              <a:rPr dirty="0" sz="2750" spc="5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SỬ</a:t>
            </a:r>
            <a:r>
              <a:rPr dirty="0" sz="2750" spc="-10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DỤNG</a:t>
            </a:r>
            <a:r>
              <a:rPr dirty="0" sz="2750" spc="5" b="0">
                <a:latin typeface="Calibri Light"/>
                <a:cs typeface="Calibri Light"/>
              </a:rPr>
              <a:t> </a:t>
            </a:r>
            <a:r>
              <a:rPr dirty="0" sz="2750" spc="20" b="0">
                <a:latin typeface="Calibri Light"/>
                <a:cs typeface="Calibri Light"/>
              </a:rPr>
              <a:t>ĐẤT</a:t>
            </a:r>
            <a:endParaRPr sz="2750">
              <a:latin typeface="Calibri Light"/>
              <a:cs typeface="Calibr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0954" y="2089806"/>
            <a:ext cx="2969260" cy="2978150"/>
          </a:xfrm>
          <a:custGeom>
            <a:avLst/>
            <a:gdLst/>
            <a:ahLst/>
            <a:cxnLst/>
            <a:rect l="l" t="t" r="r" b="b"/>
            <a:pathLst>
              <a:path w="2969260" h="2978150">
                <a:moveTo>
                  <a:pt x="1484497" y="0"/>
                </a:moveTo>
                <a:lnTo>
                  <a:pt x="1436452" y="765"/>
                </a:lnTo>
                <a:lnTo>
                  <a:pt x="1388789" y="3044"/>
                </a:lnTo>
                <a:lnTo>
                  <a:pt x="1341530" y="6816"/>
                </a:lnTo>
                <a:lnTo>
                  <a:pt x="1294698" y="12056"/>
                </a:lnTo>
                <a:lnTo>
                  <a:pt x="1248316" y="18741"/>
                </a:lnTo>
                <a:lnTo>
                  <a:pt x="1202408" y="26849"/>
                </a:lnTo>
                <a:lnTo>
                  <a:pt x="1156996" y="36355"/>
                </a:lnTo>
                <a:lnTo>
                  <a:pt x="1112103" y="47238"/>
                </a:lnTo>
                <a:lnTo>
                  <a:pt x="1067753" y="59474"/>
                </a:lnTo>
                <a:lnTo>
                  <a:pt x="1023968" y="73039"/>
                </a:lnTo>
                <a:lnTo>
                  <a:pt x="980772" y="87912"/>
                </a:lnTo>
                <a:lnTo>
                  <a:pt x="938187" y="104068"/>
                </a:lnTo>
                <a:lnTo>
                  <a:pt x="896237" y="121484"/>
                </a:lnTo>
                <a:lnTo>
                  <a:pt x="854944" y="140138"/>
                </a:lnTo>
                <a:lnTo>
                  <a:pt x="814332" y="160006"/>
                </a:lnTo>
                <a:lnTo>
                  <a:pt x="774424" y="181065"/>
                </a:lnTo>
                <a:lnTo>
                  <a:pt x="735243" y="203293"/>
                </a:lnTo>
                <a:lnTo>
                  <a:pt x="696811" y="226665"/>
                </a:lnTo>
                <a:lnTo>
                  <a:pt x="659152" y="251159"/>
                </a:lnTo>
                <a:lnTo>
                  <a:pt x="622289" y="276752"/>
                </a:lnTo>
                <a:lnTo>
                  <a:pt x="586245" y="303420"/>
                </a:lnTo>
                <a:lnTo>
                  <a:pt x="551043" y="331141"/>
                </a:lnTo>
                <a:lnTo>
                  <a:pt x="516706" y="359892"/>
                </a:lnTo>
                <a:lnTo>
                  <a:pt x="483257" y="389648"/>
                </a:lnTo>
                <a:lnTo>
                  <a:pt x="450719" y="420388"/>
                </a:lnTo>
                <a:lnTo>
                  <a:pt x="419115" y="452088"/>
                </a:lnTo>
                <a:lnTo>
                  <a:pt x="388468" y="484725"/>
                </a:lnTo>
                <a:lnTo>
                  <a:pt x="358802" y="518276"/>
                </a:lnTo>
                <a:lnTo>
                  <a:pt x="330138" y="552717"/>
                </a:lnTo>
                <a:lnTo>
                  <a:pt x="302501" y="588026"/>
                </a:lnTo>
                <a:lnTo>
                  <a:pt x="275914" y="624180"/>
                </a:lnTo>
                <a:lnTo>
                  <a:pt x="250398" y="661155"/>
                </a:lnTo>
                <a:lnTo>
                  <a:pt x="225978" y="698928"/>
                </a:lnTo>
                <a:lnTo>
                  <a:pt x="202677" y="737476"/>
                </a:lnTo>
                <a:lnTo>
                  <a:pt x="180517" y="776777"/>
                </a:lnTo>
                <a:lnTo>
                  <a:pt x="159521" y="816806"/>
                </a:lnTo>
                <a:lnTo>
                  <a:pt x="139713" y="857541"/>
                </a:lnTo>
                <a:lnTo>
                  <a:pt x="121116" y="898960"/>
                </a:lnTo>
                <a:lnTo>
                  <a:pt x="103752" y="941037"/>
                </a:lnTo>
                <a:lnTo>
                  <a:pt x="87645" y="983751"/>
                </a:lnTo>
                <a:lnTo>
                  <a:pt x="72818" y="1027079"/>
                </a:lnTo>
                <a:lnTo>
                  <a:pt x="59294" y="1070997"/>
                </a:lnTo>
                <a:lnTo>
                  <a:pt x="47095" y="1115482"/>
                </a:lnTo>
                <a:lnTo>
                  <a:pt x="36245" y="1160511"/>
                </a:lnTo>
                <a:lnTo>
                  <a:pt x="26767" y="1206061"/>
                </a:lnTo>
                <a:lnTo>
                  <a:pt x="18684" y="1252109"/>
                </a:lnTo>
                <a:lnTo>
                  <a:pt x="12019" y="1298631"/>
                </a:lnTo>
                <a:lnTo>
                  <a:pt x="6795" y="1345606"/>
                </a:lnTo>
                <a:lnTo>
                  <a:pt x="3035" y="1393009"/>
                </a:lnTo>
                <a:lnTo>
                  <a:pt x="762" y="1440817"/>
                </a:lnTo>
                <a:lnTo>
                  <a:pt x="0" y="1489007"/>
                </a:lnTo>
                <a:lnTo>
                  <a:pt x="762" y="1537198"/>
                </a:lnTo>
                <a:lnTo>
                  <a:pt x="3035" y="1585006"/>
                </a:lnTo>
                <a:lnTo>
                  <a:pt x="6795" y="1632408"/>
                </a:lnTo>
                <a:lnTo>
                  <a:pt x="12019" y="1679383"/>
                </a:lnTo>
                <a:lnTo>
                  <a:pt x="18684" y="1725905"/>
                </a:lnTo>
                <a:lnTo>
                  <a:pt x="26767" y="1771953"/>
                </a:lnTo>
                <a:lnTo>
                  <a:pt x="36245" y="1817503"/>
                </a:lnTo>
                <a:lnTo>
                  <a:pt x="47095" y="1862532"/>
                </a:lnTo>
                <a:lnTo>
                  <a:pt x="59294" y="1907017"/>
                </a:lnTo>
                <a:lnTo>
                  <a:pt x="72818" y="1950935"/>
                </a:lnTo>
                <a:lnTo>
                  <a:pt x="87645" y="1994262"/>
                </a:lnTo>
                <a:lnTo>
                  <a:pt x="103752" y="2036977"/>
                </a:lnTo>
                <a:lnTo>
                  <a:pt x="121116" y="2079054"/>
                </a:lnTo>
                <a:lnTo>
                  <a:pt x="139713" y="2120472"/>
                </a:lnTo>
                <a:lnTo>
                  <a:pt x="159521" y="2161207"/>
                </a:lnTo>
                <a:lnTo>
                  <a:pt x="180517" y="2201237"/>
                </a:lnTo>
                <a:lnTo>
                  <a:pt x="202677" y="2240537"/>
                </a:lnTo>
                <a:lnTo>
                  <a:pt x="225978" y="2279086"/>
                </a:lnTo>
                <a:lnTo>
                  <a:pt x="250398" y="2316859"/>
                </a:lnTo>
                <a:lnTo>
                  <a:pt x="275914" y="2353834"/>
                </a:lnTo>
                <a:lnTo>
                  <a:pt x="302501" y="2389987"/>
                </a:lnTo>
                <a:lnTo>
                  <a:pt x="330138" y="2425296"/>
                </a:lnTo>
                <a:lnTo>
                  <a:pt x="358802" y="2459738"/>
                </a:lnTo>
                <a:lnTo>
                  <a:pt x="388468" y="2493288"/>
                </a:lnTo>
                <a:lnTo>
                  <a:pt x="419115" y="2525925"/>
                </a:lnTo>
                <a:lnTo>
                  <a:pt x="450719" y="2557625"/>
                </a:lnTo>
                <a:lnTo>
                  <a:pt x="483257" y="2588365"/>
                </a:lnTo>
                <a:lnTo>
                  <a:pt x="516706" y="2618122"/>
                </a:lnTo>
                <a:lnTo>
                  <a:pt x="551043" y="2646872"/>
                </a:lnTo>
                <a:lnTo>
                  <a:pt x="586245" y="2674593"/>
                </a:lnTo>
                <a:lnTo>
                  <a:pt x="622289" y="2701261"/>
                </a:lnTo>
                <a:lnTo>
                  <a:pt x="659152" y="2726854"/>
                </a:lnTo>
                <a:lnTo>
                  <a:pt x="696811" y="2751348"/>
                </a:lnTo>
                <a:lnTo>
                  <a:pt x="735243" y="2774721"/>
                </a:lnTo>
                <a:lnTo>
                  <a:pt x="774424" y="2796948"/>
                </a:lnTo>
                <a:lnTo>
                  <a:pt x="814332" y="2818007"/>
                </a:lnTo>
                <a:lnTo>
                  <a:pt x="854944" y="2837875"/>
                </a:lnTo>
                <a:lnTo>
                  <a:pt x="896237" y="2856529"/>
                </a:lnTo>
                <a:lnTo>
                  <a:pt x="938187" y="2873946"/>
                </a:lnTo>
                <a:lnTo>
                  <a:pt x="980772" y="2890101"/>
                </a:lnTo>
                <a:lnTo>
                  <a:pt x="1023968" y="2904974"/>
                </a:lnTo>
                <a:lnTo>
                  <a:pt x="1067753" y="2918539"/>
                </a:lnTo>
                <a:lnTo>
                  <a:pt x="1112103" y="2930775"/>
                </a:lnTo>
                <a:lnTo>
                  <a:pt x="1156996" y="2941658"/>
                </a:lnTo>
                <a:lnTo>
                  <a:pt x="1202408" y="2951165"/>
                </a:lnTo>
                <a:lnTo>
                  <a:pt x="1248316" y="2959272"/>
                </a:lnTo>
                <a:lnTo>
                  <a:pt x="1294698" y="2965957"/>
                </a:lnTo>
                <a:lnTo>
                  <a:pt x="1341530" y="2971197"/>
                </a:lnTo>
                <a:lnTo>
                  <a:pt x="1388789" y="2974969"/>
                </a:lnTo>
                <a:lnTo>
                  <a:pt x="1436452" y="2977249"/>
                </a:lnTo>
                <a:lnTo>
                  <a:pt x="1484497" y="2978014"/>
                </a:lnTo>
                <a:lnTo>
                  <a:pt x="1532541" y="2977249"/>
                </a:lnTo>
                <a:lnTo>
                  <a:pt x="1580205" y="2974969"/>
                </a:lnTo>
                <a:lnTo>
                  <a:pt x="1627464" y="2971197"/>
                </a:lnTo>
                <a:lnTo>
                  <a:pt x="1674296" y="2965957"/>
                </a:lnTo>
                <a:lnTo>
                  <a:pt x="1720678" y="2959272"/>
                </a:lnTo>
                <a:lnTo>
                  <a:pt x="1766586" y="2951165"/>
                </a:lnTo>
                <a:lnTo>
                  <a:pt x="1811998" y="2941658"/>
                </a:lnTo>
                <a:lnTo>
                  <a:pt x="1856891" y="2930775"/>
                </a:lnTo>
                <a:lnTo>
                  <a:pt x="1901241" y="2918539"/>
                </a:lnTo>
                <a:lnTo>
                  <a:pt x="1945026" y="2904974"/>
                </a:lnTo>
                <a:lnTo>
                  <a:pt x="1988222" y="2890101"/>
                </a:lnTo>
                <a:lnTo>
                  <a:pt x="2030807" y="2873946"/>
                </a:lnTo>
                <a:lnTo>
                  <a:pt x="2072757" y="2856529"/>
                </a:lnTo>
                <a:lnTo>
                  <a:pt x="2114050" y="2837875"/>
                </a:lnTo>
                <a:lnTo>
                  <a:pt x="2154662" y="2818007"/>
                </a:lnTo>
                <a:lnTo>
                  <a:pt x="2194570" y="2796948"/>
                </a:lnTo>
                <a:lnTo>
                  <a:pt x="2233752" y="2774721"/>
                </a:lnTo>
                <a:lnTo>
                  <a:pt x="2272183" y="2751348"/>
                </a:lnTo>
                <a:lnTo>
                  <a:pt x="2309842" y="2726854"/>
                </a:lnTo>
                <a:lnTo>
                  <a:pt x="2346705" y="2701261"/>
                </a:lnTo>
                <a:lnTo>
                  <a:pt x="2382749" y="2674593"/>
                </a:lnTo>
                <a:lnTo>
                  <a:pt x="2417951" y="2646872"/>
                </a:lnTo>
                <a:lnTo>
                  <a:pt x="2452288" y="2618122"/>
                </a:lnTo>
                <a:lnTo>
                  <a:pt x="2485737" y="2588365"/>
                </a:lnTo>
                <a:lnTo>
                  <a:pt x="2518275" y="2557625"/>
                </a:lnTo>
                <a:lnTo>
                  <a:pt x="2549879" y="2525925"/>
                </a:lnTo>
                <a:lnTo>
                  <a:pt x="2580526" y="2493288"/>
                </a:lnTo>
                <a:lnTo>
                  <a:pt x="2610192" y="2459738"/>
                </a:lnTo>
                <a:lnTo>
                  <a:pt x="2638856" y="2425296"/>
                </a:lnTo>
                <a:lnTo>
                  <a:pt x="2666493" y="2389987"/>
                </a:lnTo>
                <a:lnTo>
                  <a:pt x="2693080" y="2353834"/>
                </a:lnTo>
                <a:lnTo>
                  <a:pt x="2718596" y="2316859"/>
                </a:lnTo>
                <a:lnTo>
                  <a:pt x="2743016" y="2279086"/>
                </a:lnTo>
                <a:lnTo>
                  <a:pt x="2766317" y="2240537"/>
                </a:lnTo>
                <a:lnTo>
                  <a:pt x="2788477" y="2201237"/>
                </a:lnTo>
                <a:lnTo>
                  <a:pt x="2809473" y="2161207"/>
                </a:lnTo>
                <a:lnTo>
                  <a:pt x="2829281" y="2120472"/>
                </a:lnTo>
                <a:lnTo>
                  <a:pt x="2847878" y="2079054"/>
                </a:lnTo>
                <a:lnTo>
                  <a:pt x="2865242" y="2036977"/>
                </a:lnTo>
                <a:lnTo>
                  <a:pt x="2881349" y="1994262"/>
                </a:lnTo>
                <a:lnTo>
                  <a:pt x="2896176" y="1950935"/>
                </a:lnTo>
                <a:lnTo>
                  <a:pt x="2909700" y="1907017"/>
                </a:lnTo>
                <a:lnTo>
                  <a:pt x="2921899" y="1862532"/>
                </a:lnTo>
                <a:lnTo>
                  <a:pt x="2932749" y="1817503"/>
                </a:lnTo>
                <a:lnTo>
                  <a:pt x="2942227" y="1771953"/>
                </a:lnTo>
                <a:lnTo>
                  <a:pt x="2950310" y="1725905"/>
                </a:lnTo>
                <a:lnTo>
                  <a:pt x="2956975" y="1679383"/>
                </a:lnTo>
                <a:lnTo>
                  <a:pt x="2962199" y="1632408"/>
                </a:lnTo>
                <a:lnTo>
                  <a:pt x="2965959" y="1585006"/>
                </a:lnTo>
                <a:lnTo>
                  <a:pt x="2968232" y="1537198"/>
                </a:lnTo>
                <a:lnTo>
                  <a:pt x="2968995" y="1489007"/>
                </a:lnTo>
                <a:lnTo>
                  <a:pt x="2968232" y="1440817"/>
                </a:lnTo>
                <a:lnTo>
                  <a:pt x="2965959" y="1393009"/>
                </a:lnTo>
                <a:lnTo>
                  <a:pt x="2962199" y="1345606"/>
                </a:lnTo>
                <a:lnTo>
                  <a:pt x="2956975" y="1298631"/>
                </a:lnTo>
                <a:lnTo>
                  <a:pt x="2950310" y="1252109"/>
                </a:lnTo>
                <a:lnTo>
                  <a:pt x="2942227" y="1206061"/>
                </a:lnTo>
                <a:lnTo>
                  <a:pt x="2932749" y="1160511"/>
                </a:lnTo>
                <a:lnTo>
                  <a:pt x="2921899" y="1115482"/>
                </a:lnTo>
                <a:lnTo>
                  <a:pt x="2909700" y="1070997"/>
                </a:lnTo>
                <a:lnTo>
                  <a:pt x="2896176" y="1027079"/>
                </a:lnTo>
                <a:lnTo>
                  <a:pt x="2881349" y="983751"/>
                </a:lnTo>
                <a:lnTo>
                  <a:pt x="2865242" y="941037"/>
                </a:lnTo>
                <a:lnTo>
                  <a:pt x="2847878" y="898960"/>
                </a:lnTo>
                <a:lnTo>
                  <a:pt x="2829281" y="857541"/>
                </a:lnTo>
                <a:lnTo>
                  <a:pt x="2809473" y="816806"/>
                </a:lnTo>
                <a:lnTo>
                  <a:pt x="2788477" y="776777"/>
                </a:lnTo>
                <a:lnTo>
                  <a:pt x="2766317" y="737476"/>
                </a:lnTo>
                <a:lnTo>
                  <a:pt x="2743016" y="698928"/>
                </a:lnTo>
                <a:lnTo>
                  <a:pt x="2718596" y="661155"/>
                </a:lnTo>
                <a:lnTo>
                  <a:pt x="2693080" y="624180"/>
                </a:lnTo>
                <a:lnTo>
                  <a:pt x="2666493" y="588026"/>
                </a:lnTo>
                <a:lnTo>
                  <a:pt x="2638856" y="552717"/>
                </a:lnTo>
                <a:lnTo>
                  <a:pt x="2610192" y="518276"/>
                </a:lnTo>
                <a:lnTo>
                  <a:pt x="2580526" y="484725"/>
                </a:lnTo>
                <a:lnTo>
                  <a:pt x="2549879" y="452088"/>
                </a:lnTo>
                <a:lnTo>
                  <a:pt x="2518275" y="420388"/>
                </a:lnTo>
                <a:lnTo>
                  <a:pt x="2485737" y="389648"/>
                </a:lnTo>
                <a:lnTo>
                  <a:pt x="2452288" y="359892"/>
                </a:lnTo>
                <a:lnTo>
                  <a:pt x="2417951" y="331141"/>
                </a:lnTo>
                <a:lnTo>
                  <a:pt x="2382749" y="303420"/>
                </a:lnTo>
                <a:lnTo>
                  <a:pt x="2346705" y="276752"/>
                </a:lnTo>
                <a:lnTo>
                  <a:pt x="2309842" y="251159"/>
                </a:lnTo>
                <a:lnTo>
                  <a:pt x="2272183" y="226665"/>
                </a:lnTo>
                <a:lnTo>
                  <a:pt x="2233752" y="203293"/>
                </a:lnTo>
                <a:lnTo>
                  <a:pt x="2194570" y="181065"/>
                </a:lnTo>
                <a:lnTo>
                  <a:pt x="2154662" y="160006"/>
                </a:lnTo>
                <a:lnTo>
                  <a:pt x="2114050" y="140138"/>
                </a:lnTo>
                <a:lnTo>
                  <a:pt x="2072757" y="121484"/>
                </a:lnTo>
                <a:lnTo>
                  <a:pt x="2030807" y="104068"/>
                </a:lnTo>
                <a:lnTo>
                  <a:pt x="1988222" y="87912"/>
                </a:lnTo>
                <a:lnTo>
                  <a:pt x="1945026" y="73039"/>
                </a:lnTo>
                <a:lnTo>
                  <a:pt x="1901241" y="59474"/>
                </a:lnTo>
                <a:lnTo>
                  <a:pt x="1856891" y="47238"/>
                </a:lnTo>
                <a:lnTo>
                  <a:pt x="1811998" y="36355"/>
                </a:lnTo>
                <a:lnTo>
                  <a:pt x="1766586" y="26849"/>
                </a:lnTo>
                <a:lnTo>
                  <a:pt x="1720678" y="18741"/>
                </a:lnTo>
                <a:lnTo>
                  <a:pt x="1674296" y="12056"/>
                </a:lnTo>
                <a:lnTo>
                  <a:pt x="1627464" y="6816"/>
                </a:lnTo>
                <a:lnTo>
                  <a:pt x="1580205" y="3044"/>
                </a:lnTo>
                <a:lnTo>
                  <a:pt x="1532541" y="765"/>
                </a:lnTo>
                <a:lnTo>
                  <a:pt x="1484497" y="0"/>
                </a:lnTo>
                <a:close/>
              </a:path>
            </a:pathLst>
          </a:custGeom>
          <a:solidFill>
            <a:srgbClr val="4A8EF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129892" y="3049523"/>
            <a:ext cx="1591945" cy="102870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ctr" marL="12700" marR="5080">
              <a:lnSpc>
                <a:spcPct val="101400"/>
              </a:lnSpc>
              <a:spcBef>
                <a:spcPts val="75"/>
              </a:spcBef>
            </a:pP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ĐẤT</a:t>
            </a:r>
            <a:r>
              <a:rPr dirty="0" sz="1400" spc="-35">
                <a:solidFill>
                  <a:srgbClr val="FFFFFF"/>
                </a:solidFill>
                <a:latin typeface="Calibri Light"/>
                <a:cs typeface="Calibri Light"/>
              </a:rPr>
              <a:t> XÂY</a:t>
            </a:r>
            <a:r>
              <a:rPr dirty="0" sz="1400" spc="-2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DỰNG</a:t>
            </a:r>
            <a:r>
              <a:rPr dirty="0" sz="1400" spc="-3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Calibri Light"/>
                <a:cs typeface="Calibri Light"/>
              </a:rPr>
              <a:t>CÔNG </a:t>
            </a:r>
            <a:r>
              <a:rPr dirty="0" sz="1400" spc="-30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TRÌNH</a:t>
            </a:r>
            <a:endParaRPr sz="1400">
              <a:latin typeface="Calibri Light"/>
              <a:cs typeface="Calibri Light"/>
            </a:endParaRPr>
          </a:p>
          <a:p>
            <a:pPr algn="ctr">
              <a:lnSpc>
                <a:spcPts val="2039"/>
              </a:lnSpc>
            </a:pPr>
            <a:r>
              <a:rPr dirty="0" sz="1750" spc="20">
                <a:solidFill>
                  <a:srgbClr val="FFFFFF"/>
                </a:solidFill>
                <a:latin typeface="Calibri Light"/>
                <a:cs typeface="Calibri Light"/>
              </a:rPr>
              <a:t>17,706.3</a:t>
            </a:r>
            <a:r>
              <a:rPr dirty="0" sz="1750" spc="-2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750" spc="30">
                <a:solidFill>
                  <a:srgbClr val="FFFFFF"/>
                </a:solidFill>
                <a:latin typeface="Calibri Light"/>
                <a:cs typeface="Calibri Light"/>
              </a:rPr>
              <a:t>m2</a:t>
            </a:r>
            <a:endParaRPr sz="175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(65.69%)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17946" y="2404352"/>
            <a:ext cx="4241800" cy="548640"/>
          </a:xfrm>
          <a:custGeom>
            <a:avLst/>
            <a:gdLst/>
            <a:ahLst/>
            <a:cxnLst/>
            <a:rect l="l" t="t" r="r" b="b"/>
            <a:pathLst>
              <a:path w="4241800" h="548639">
                <a:moveTo>
                  <a:pt x="4150357" y="0"/>
                </a:moveTo>
                <a:lnTo>
                  <a:pt x="0" y="0"/>
                </a:lnTo>
                <a:lnTo>
                  <a:pt x="0" y="457197"/>
                </a:lnTo>
                <a:lnTo>
                  <a:pt x="91441" y="548639"/>
                </a:lnTo>
                <a:lnTo>
                  <a:pt x="4241798" y="548639"/>
                </a:lnTo>
                <a:lnTo>
                  <a:pt x="4241798" y="91441"/>
                </a:lnTo>
                <a:lnTo>
                  <a:pt x="4150357" y="0"/>
                </a:lnTo>
                <a:close/>
              </a:path>
            </a:pathLst>
          </a:custGeom>
          <a:solidFill>
            <a:srgbClr val="8497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42406" y="2500884"/>
            <a:ext cx="249809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NHÀ</a:t>
            </a:r>
            <a:r>
              <a:rPr dirty="0" sz="2000" spc="-3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XƯỞNG</a:t>
            </a:r>
            <a:r>
              <a:rPr dirty="0" sz="2000" spc="-3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dirty="0" sz="2000" spc="-3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(165x50)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98932" y="2500884"/>
            <a:ext cx="42418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(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1</a:t>
            </a:r>
            <a:r>
              <a:rPr dirty="0" sz="2000" spc="5">
                <a:solidFill>
                  <a:srgbClr val="FFFFFF"/>
                </a:solidFill>
                <a:latin typeface="Calibri Light"/>
                <a:cs typeface="Calibri Light"/>
              </a:rPr>
              <a:t>F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)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17946" y="3149986"/>
            <a:ext cx="4241800" cy="548640"/>
          </a:xfrm>
          <a:custGeom>
            <a:avLst/>
            <a:gdLst/>
            <a:ahLst/>
            <a:cxnLst/>
            <a:rect l="l" t="t" r="r" b="b"/>
            <a:pathLst>
              <a:path w="4241800" h="548639">
                <a:moveTo>
                  <a:pt x="4150357" y="0"/>
                </a:moveTo>
                <a:lnTo>
                  <a:pt x="0" y="0"/>
                </a:lnTo>
                <a:lnTo>
                  <a:pt x="0" y="457197"/>
                </a:lnTo>
                <a:lnTo>
                  <a:pt x="91441" y="548640"/>
                </a:lnTo>
                <a:lnTo>
                  <a:pt x="4241798" y="548640"/>
                </a:lnTo>
                <a:lnTo>
                  <a:pt x="4241798" y="91442"/>
                </a:lnTo>
                <a:lnTo>
                  <a:pt x="4150357" y="0"/>
                </a:lnTo>
                <a:close/>
              </a:path>
            </a:pathLst>
          </a:custGeom>
          <a:solidFill>
            <a:srgbClr val="8497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042406" y="3247644"/>
            <a:ext cx="285051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NHÀ</a:t>
            </a:r>
            <a:r>
              <a:rPr dirty="0" sz="2000" spc="-2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VĂN</a:t>
            </a:r>
            <a:r>
              <a:rPr dirty="0" sz="2000" spc="-2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PHÒNG</a:t>
            </a:r>
            <a:r>
              <a:rPr dirty="0" sz="2000" spc="-2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dirty="0" sz="2000" spc="-2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(30x12)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09075" y="3247644"/>
            <a:ext cx="42418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(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3</a:t>
            </a:r>
            <a:r>
              <a:rPr dirty="0" sz="2000" spc="5">
                <a:solidFill>
                  <a:srgbClr val="FFFFFF"/>
                </a:solidFill>
                <a:latin typeface="Calibri Light"/>
                <a:cs typeface="Calibri Light"/>
              </a:rPr>
              <a:t>F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)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17946" y="5386887"/>
            <a:ext cx="4241800" cy="548640"/>
          </a:xfrm>
          <a:custGeom>
            <a:avLst/>
            <a:gdLst/>
            <a:ahLst/>
            <a:cxnLst/>
            <a:rect l="l" t="t" r="r" b="b"/>
            <a:pathLst>
              <a:path w="4241800" h="548639">
                <a:moveTo>
                  <a:pt x="4150357" y="0"/>
                </a:moveTo>
                <a:lnTo>
                  <a:pt x="0" y="0"/>
                </a:lnTo>
                <a:lnTo>
                  <a:pt x="0" y="457197"/>
                </a:lnTo>
                <a:lnTo>
                  <a:pt x="91441" y="548639"/>
                </a:lnTo>
                <a:lnTo>
                  <a:pt x="4241798" y="548639"/>
                </a:lnTo>
                <a:lnTo>
                  <a:pt x="4241798" y="91442"/>
                </a:lnTo>
                <a:lnTo>
                  <a:pt x="4150357" y="0"/>
                </a:lnTo>
                <a:close/>
              </a:path>
            </a:pathLst>
          </a:custGeom>
          <a:solidFill>
            <a:srgbClr val="8497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042406" y="5484876"/>
            <a:ext cx="302704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NHÀ</a:t>
            </a:r>
            <a:r>
              <a:rPr dirty="0" sz="2000" spc="-2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VĂN</a:t>
            </a:r>
            <a:r>
              <a:rPr dirty="0" sz="2000" spc="-2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BẢO</a:t>
            </a:r>
            <a:r>
              <a:rPr dirty="0" sz="2000" spc="-1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VỆ</a:t>
            </a:r>
            <a:r>
              <a:rPr dirty="0" sz="2000" spc="-2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(10.25x3.5)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57251" y="5484876"/>
            <a:ext cx="42418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(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1</a:t>
            </a:r>
            <a:r>
              <a:rPr dirty="0" sz="2000" spc="5">
                <a:solidFill>
                  <a:srgbClr val="FFFFFF"/>
                </a:solidFill>
                <a:latin typeface="Calibri Light"/>
                <a:cs typeface="Calibri Light"/>
              </a:rPr>
              <a:t>F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)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316804" y="2404352"/>
            <a:ext cx="1295400" cy="548640"/>
          </a:xfrm>
          <a:custGeom>
            <a:avLst/>
            <a:gdLst/>
            <a:ahLst/>
            <a:cxnLst/>
            <a:rect l="l" t="t" r="r" b="b"/>
            <a:pathLst>
              <a:path w="1295400" h="548639">
                <a:moveTo>
                  <a:pt x="1203961" y="0"/>
                </a:moveTo>
                <a:lnTo>
                  <a:pt x="0" y="0"/>
                </a:lnTo>
                <a:lnTo>
                  <a:pt x="0" y="457197"/>
                </a:lnTo>
                <a:lnTo>
                  <a:pt x="91441" y="548639"/>
                </a:lnTo>
                <a:lnTo>
                  <a:pt x="1295402" y="548639"/>
                </a:lnTo>
                <a:lnTo>
                  <a:pt x="1295402" y="91441"/>
                </a:lnTo>
                <a:lnTo>
                  <a:pt x="1203961" y="0"/>
                </a:lnTo>
                <a:close/>
              </a:path>
            </a:pathLst>
          </a:custGeom>
          <a:solidFill>
            <a:srgbClr val="7869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8441264" y="2500884"/>
            <a:ext cx="87058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8250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m2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316805" y="3149986"/>
            <a:ext cx="1295400" cy="548640"/>
          </a:xfrm>
          <a:custGeom>
            <a:avLst/>
            <a:gdLst/>
            <a:ahLst/>
            <a:cxnLst/>
            <a:rect l="l" t="t" r="r" b="b"/>
            <a:pathLst>
              <a:path w="1295400" h="548639">
                <a:moveTo>
                  <a:pt x="1203961" y="0"/>
                </a:moveTo>
                <a:lnTo>
                  <a:pt x="0" y="0"/>
                </a:lnTo>
                <a:lnTo>
                  <a:pt x="0" y="457197"/>
                </a:lnTo>
                <a:lnTo>
                  <a:pt x="91441" y="548640"/>
                </a:lnTo>
                <a:lnTo>
                  <a:pt x="1295402" y="548640"/>
                </a:lnTo>
                <a:lnTo>
                  <a:pt x="1295402" y="91441"/>
                </a:lnTo>
                <a:lnTo>
                  <a:pt x="1203961" y="0"/>
                </a:lnTo>
                <a:close/>
              </a:path>
            </a:pathLst>
          </a:custGeom>
          <a:solidFill>
            <a:srgbClr val="7869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8441266" y="3247644"/>
            <a:ext cx="93218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402.9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m2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16804" y="5386887"/>
            <a:ext cx="1295400" cy="548640"/>
          </a:xfrm>
          <a:custGeom>
            <a:avLst/>
            <a:gdLst/>
            <a:ahLst/>
            <a:cxnLst/>
            <a:rect l="l" t="t" r="r" b="b"/>
            <a:pathLst>
              <a:path w="1295400" h="548639">
                <a:moveTo>
                  <a:pt x="1203961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1295402" y="548639"/>
                </a:lnTo>
                <a:lnTo>
                  <a:pt x="1295402" y="91441"/>
                </a:lnTo>
                <a:lnTo>
                  <a:pt x="1203961" y="0"/>
                </a:lnTo>
                <a:close/>
              </a:path>
            </a:pathLst>
          </a:custGeom>
          <a:solidFill>
            <a:srgbClr val="7869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8441264" y="5484876"/>
            <a:ext cx="61341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35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m2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316804" y="3895619"/>
            <a:ext cx="1295400" cy="548640"/>
          </a:xfrm>
          <a:custGeom>
            <a:avLst/>
            <a:gdLst/>
            <a:ahLst/>
            <a:cxnLst/>
            <a:rect l="l" t="t" r="r" b="b"/>
            <a:pathLst>
              <a:path w="1295400" h="548639">
                <a:moveTo>
                  <a:pt x="1203961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1295402" y="548639"/>
                </a:lnTo>
                <a:lnTo>
                  <a:pt x="1295402" y="91442"/>
                </a:lnTo>
                <a:lnTo>
                  <a:pt x="1203961" y="0"/>
                </a:lnTo>
                <a:close/>
              </a:path>
            </a:pathLst>
          </a:custGeom>
          <a:solidFill>
            <a:srgbClr val="7869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8441264" y="3991355"/>
            <a:ext cx="87058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8250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m2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316805" y="4641253"/>
            <a:ext cx="1295400" cy="548640"/>
          </a:xfrm>
          <a:custGeom>
            <a:avLst/>
            <a:gdLst/>
            <a:ahLst/>
            <a:cxnLst/>
            <a:rect l="l" t="t" r="r" b="b"/>
            <a:pathLst>
              <a:path w="1295400" h="548639">
                <a:moveTo>
                  <a:pt x="1203961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40"/>
                </a:lnTo>
                <a:lnTo>
                  <a:pt x="1295402" y="548640"/>
                </a:lnTo>
                <a:lnTo>
                  <a:pt x="1295402" y="91442"/>
                </a:lnTo>
                <a:lnTo>
                  <a:pt x="1203961" y="0"/>
                </a:lnTo>
                <a:close/>
              </a:path>
            </a:pathLst>
          </a:custGeom>
          <a:solidFill>
            <a:srgbClr val="7869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8441266" y="4738116"/>
            <a:ext cx="93218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402.9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m2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917946" y="3927369"/>
            <a:ext cx="4241800" cy="548640"/>
          </a:xfrm>
          <a:custGeom>
            <a:avLst/>
            <a:gdLst/>
            <a:ahLst/>
            <a:cxnLst/>
            <a:rect l="l" t="t" r="r" b="b"/>
            <a:pathLst>
              <a:path w="4241800" h="548639">
                <a:moveTo>
                  <a:pt x="4150357" y="0"/>
                </a:moveTo>
                <a:lnTo>
                  <a:pt x="0" y="0"/>
                </a:lnTo>
                <a:lnTo>
                  <a:pt x="0" y="457197"/>
                </a:lnTo>
                <a:lnTo>
                  <a:pt x="91441" y="548639"/>
                </a:lnTo>
                <a:lnTo>
                  <a:pt x="4241798" y="548639"/>
                </a:lnTo>
                <a:lnTo>
                  <a:pt x="4241798" y="91442"/>
                </a:lnTo>
                <a:lnTo>
                  <a:pt x="4150357" y="0"/>
                </a:lnTo>
                <a:close/>
              </a:path>
            </a:pathLst>
          </a:custGeom>
          <a:solidFill>
            <a:srgbClr val="8497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4042406" y="4024884"/>
            <a:ext cx="249237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NHÀ</a:t>
            </a:r>
            <a:r>
              <a:rPr dirty="0" sz="2000" spc="-3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XƯỞNG</a:t>
            </a:r>
            <a:r>
              <a:rPr dirty="0" sz="2000" spc="-3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B</a:t>
            </a:r>
            <a:r>
              <a:rPr dirty="0" sz="2000" spc="-2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(165x50)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592703" y="4024884"/>
            <a:ext cx="42418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(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1</a:t>
            </a:r>
            <a:r>
              <a:rPr dirty="0" sz="2000" spc="5">
                <a:solidFill>
                  <a:srgbClr val="FFFFFF"/>
                </a:solidFill>
                <a:latin typeface="Calibri Light"/>
                <a:cs typeface="Calibri Light"/>
              </a:rPr>
              <a:t>F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)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917946" y="4673004"/>
            <a:ext cx="4241800" cy="548640"/>
          </a:xfrm>
          <a:custGeom>
            <a:avLst/>
            <a:gdLst/>
            <a:ahLst/>
            <a:cxnLst/>
            <a:rect l="l" t="t" r="r" b="b"/>
            <a:pathLst>
              <a:path w="4241800" h="548639">
                <a:moveTo>
                  <a:pt x="4150357" y="0"/>
                </a:moveTo>
                <a:lnTo>
                  <a:pt x="0" y="0"/>
                </a:lnTo>
                <a:lnTo>
                  <a:pt x="0" y="457197"/>
                </a:lnTo>
                <a:lnTo>
                  <a:pt x="91441" y="548639"/>
                </a:lnTo>
                <a:lnTo>
                  <a:pt x="4241798" y="548639"/>
                </a:lnTo>
                <a:lnTo>
                  <a:pt x="4241798" y="91442"/>
                </a:lnTo>
                <a:lnTo>
                  <a:pt x="4150357" y="0"/>
                </a:lnTo>
                <a:close/>
              </a:path>
            </a:pathLst>
          </a:custGeom>
          <a:solidFill>
            <a:srgbClr val="8497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4042406" y="4768596"/>
            <a:ext cx="303466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NHÀ</a:t>
            </a:r>
            <a:r>
              <a:rPr dirty="0" sz="2000" spc="-2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VĂN</a:t>
            </a:r>
            <a:r>
              <a:rPr dirty="0" sz="2000" spc="-2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PHÒNG</a:t>
            </a:r>
            <a:r>
              <a:rPr dirty="0" sz="2000" spc="-2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B</a:t>
            </a:r>
            <a:r>
              <a:rPr dirty="0" sz="2000" spc="-1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(14x28.4)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565201" y="4768596"/>
            <a:ext cx="42418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(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3</a:t>
            </a:r>
            <a:r>
              <a:rPr dirty="0" sz="2000" spc="5">
                <a:solidFill>
                  <a:srgbClr val="FFFFFF"/>
                </a:solidFill>
                <a:latin typeface="Calibri Light"/>
                <a:cs typeface="Calibri Light"/>
              </a:rPr>
              <a:t>F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)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917946" y="1302749"/>
            <a:ext cx="4241800" cy="797560"/>
          </a:xfrm>
          <a:custGeom>
            <a:avLst/>
            <a:gdLst/>
            <a:ahLst/>
            <a:cxnLst/>
            <a:rect l="l" t="t" r="r" b="b"/>
            <a:pathLst>
              <a:path w="4241800" h="797560">
                <a:moveTo>
                  <a:pt x="4108885" y="0"/>
                </a:moveTo>
                <a:lnTo>
                  <a:pt x="0" y="0"/>
                </a:lnTo>
                <a:lnTo>
                  <a:pt x="0" y="664538"/>
                </a:lnTo>
                <a:lnTo>
                  <a:pt x="132913" y="797452"/>
                </a:lnTo>
                <a:lnTo>
                  <a:pt x="4241798" y="797452"/>
                </a:lnTo>
                <a:lnTo>
                  <a:pt x="4241798" y="132913"/>
                </a:lnTo>
                <a:lnTo>
                  <a:pt x="4108885" y="0"/>
                </a:lnTo>
                <a:close/>
              </a:path>
            </a:pathLst>
          </a:custGeom>
          <a:solidFill>
            <a:srgbClr val="333F5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2" name="object 32"/>
          <p:cNvGrpSpPr/>
          <p:nvPr/>
        </p:nvGrpSpPr>
        <p:grpSpPr>
          <a:xfrm>
            <a:off x="9769264" y="5386887"/>
            <a:ext cx="1414145" cy="548640"/>
            <a:chOff x="9769264" y="5386887"/>
            <a:chExt cx="1414145" cy="548640"/>
          </a:xfrm>
        </p:grpSpPr>
        <p:sp>
          <p:nvSpPr>
            <p:cNvPr id="33" name="object 33"/>
            <p:cNvSpPr/>
            <p:nvPr/>
          </p:nvSpPr>
          <p:spPr>
            <a:xfrm>
              <a:off x="9769265" y="5386887"/>
              <a:ext cx="1295400" cy="548640"/>
            </a:xfrm>
            <a:custGeom>
              <a:avLst/>
              <a:gdLst/>
              <a:ahLst/>
              <a:cxnLst/>
              <a:rect l="l" t="t" r="r" b="b"/>
              <a:pathLst>
                <a:path w="1295400" h="548639">
                  <a:moveTo>
                    <a:pt x="1203961" y="0"/>
                  </a:moveTo>
                  <a:lnTo>
                    <a:pt x="0" y="0"/>
                  </a:lnTo>
                  <a:lnTo>
                    <a:pt x="0" y="457198"/>
                  </a:lnTo>
                  <a:lnTo>
                    <a:pt x="91441" y="548639"/>
                  </a:lnTo>
                  <a:lnTo>
                    <a:pt x="1295402" y="548639"/>
                  </a:lnTo>
                  <a:lnTo>
                    <a:pt x="1295402" y="91441"/>
                  </a:lnTo>
                  <a:lnTo>
                    <a:pt x="1203961" y="0"/>
                  </a:lnTo>
                  <a:close/>
                </a:path>
              </a:pathLst>
            </a:custGeom>
            <a:solidFill>
              <a:srgbClr val="8497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9769264" y="5386887"/>
              <a:ext cx="1414145" cy="548640"/>
            </a:xfrm>
            <a:custGeom>
              <a:avLst/>
              <a:gdLst/>
              <a:ahLst/>
              <a:cxnLst/>
              <a:rect l="l" t="t" r="r" b="b"/>
              <a:pathLst>
                <a:path w="1414145" h="548639">
                  <a:moveTo>
                    <a:pt x="1322546" y="0"/>
                  </a:moveTo>
                  <a:lnTo>
                    <a:pt x="0" y="0"/>
                  </a:lnTo>
                  <a:lnTo>
                    <a:pt x="0" y="457197"/>
                  </a:lnTo>
                  <a:lnTo>
                    <a:pt x="91442" y="548639"/>
                  </a:lnTo>
                  <a:lnTo>
                    <a:pt x="1413988" y="548639"/>
                  </a:lnTo>
                  <a:lnTo>
                    <a:pt x="1413988" y="91442"/>
                  </a:lnTo>
                  <a:lnTo>
                    <a:pt x="1322546" y="0"/>
                  </a:lnTo>
                  <a:close/>
                </a:path>
              </a:pathLst>
            </a:custGeom>
            <a:solidFill>
              <a:srgbClr val="50465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5" name="object 35"/>
          <p:cNvGrpSpPr/>
          <p:nvPr/>
        </p:nvGrpSpPr>
        <p:grpSpPr>
          <a:xfrm>
            <a:off x="9769265" y="4641253"/>
            <a:ext cx="1414145" cy="548640"/>
            <a:chOff x="9769265" y="4641253"/>
            <a:chExt cx="1414145" cy="548640"/>
          </a:xfrm>
        </p:grpSpPr>
        <p:sp>
          <p:nvSpPr>
            <p:cNvPr id="36" name="object 36"/>
            <p:cNvSpPr/>
            <p:nvPr/>
          </p:nvSpPr>
          <p:spPr>
            <a:xfrm>
              <a:off x="9769268" y="4641253"/>
              <a:ext cx="1295400" cy="548640"/>
            </a:xfrm>
            <a:custGeom>
              <a:avLst/>
              <a:gdLst/>
              <a:ahLst/>
              <a:cxnLst/>
              <a:rect l="l" t="t" r="r" b="b"/>
              <a:pathLst>
                <a:path w="1295400" h="548639">
                  <a:moveTo>
                    <a:pt x="1203961" y="0"/>
                  </a:moveTo>
                  <a:lnTo>
                    <a:pt x="0" y="0"/>
                  </a:lnTo>
                  <a:lnTo>
                    <a:pt x="0" y="457198"/>
                  </a:lnTo>
                  <a:lnTo>
                    <a:pt x="91441" y="548640"/>
                  </a:lnTo>
                  <a:lnTo>
                    <a:pt x="1295402" y="548640"/>
                  </a:lnTo>
                  <a:lnTo>
                    <a:pt x="1295402" y="91442"/>
                  </a:lnTo>
                  <a:lnTo>
                    <a:pt x="1203961" y="0"/>
                  </a:lnTo>
                  <a:close/>
                </a:path>
              </a:pathLst>
            </a:custGeom>
            <a:solidFill>
              <a:srgbClr val="8497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9769265" y="4641253"/>
              <a:ext cx="1414145" cy="548640"/>
            </a:xfrm>
            <a:custGeom>
              <a:avLst/>
              <a:gdLst/>
              <a:ahLst/>
              <a:cxnLst/>
              <a:rect l="l" t="t" r="r" b="b"/>
              <a:pathLst>
                <a:path w="1414145" h="548639">
                  <a:moveTo>
                    <a:pt x="1322546" y="0"/>
                  </a:moveTo>
                  <a:lnTo>
                    <a:pt x="0" y="0"/>
                  </a:lnTo>
                  <a:lnTo>
                    <a:pt x="0" y="457198"/>
                  </a:lnTo>
                  <a:lnTo>
                    <a:pt x="91442" y="548640"/>
                  </a:lnTo>
                  <a:lnTo>
                    <a:pt x="1413988" y="548640"/>
                  </a:lnTo>
                  <a:lnTo>
                    <a:pt x="1413988" y="91442"/>
                  </a:lnTo>
                  <a:lnTo>
                    <a:pt x="1322546" y="0"/>
                  </a:lnTo>
                  <a:close/>
                </a:path>
              </a:pathLst>
            </a:custGeom>
            <a:solidFill>
              <a:srgbClr val="50465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8" name="object 38"/>
          <p:cNvGrpSpPr/>
          <p:nvPr/>
        </p:nvGrpSpPr>
        <p:grpSpPr>
          <a:xfrm>
            <a:off x="9769261" y="2404352"/>
            <a:ext cx="1414145" cy="548640"/>
            <a:chOff x="9769261" y="2404352"/>
            <a:chExt cx="1414145" cy="548640"/>
          </a:xfrm>
        </p:grpSpPr>
        <p:sp>
          <p:nvSpPr>
            <p:cNvPr id="39" name="object 39"/>
            <p:cNvSpPr/>
            <p:nvPr/>
          </p:nvSpPr>
          <p:spPr>
            <a:xfrm>
              <a:off x="9769259" y="2404363"/>
              <a:ext cx="1295400" cy="548640"/>
            </a:xfrm>
            <a:custGeom>
              <a:avLst/>
              <a:gdLst/>
              <a:ahLst/>
              <a:cxnLst/>
              <a:rect l="l" t="t" r="r" b="b"/>
              <a:pathLst>
                <a:path w="1295400" h="548639">
                  <a:moveTo>
                    <a:pt x="1295400" y="91440"/>
                  </a:moveTo>
                  <a:lnTo>
                    <a:pt x="1203960" y="0"/>
                  </a:lnTo>
                  <a:lnTo>
                    <a:pt x="0" y="0"/>
                  </a:lnTo>
                  <a:lnTo>
                    <a:pt x="0" y="457187"/>
                  </a:lnTo>
                  <a:lnTo>
                    <a:pt x="91440" y="548640"/>
                  </a:lnTo>
                  <a:lnTo>
                    <a:pt x="1295400" y="548640"/>
                  </a:lnTo>
                  <a:lnTo>
                    <a:pt x="1295400" y="91440"/>
                  </a:lnTo>
                  <a:close/>
                </a:path>
              </a:pathLst>
            </a:custGeom>
            <a:solidFill>
              <a:srgbClr val="8497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9769261" y="2404352"/>
              <a:ext cx="1414145" cy="548640"/>
            </a:xfrm>
            <a:custGeom>
              <a:avLst/>
              <a:gdLst/>
              <a:ahLst/>
              <a:cxnLst/>
              <a:rect l="l" t="t" r="r" b="b"/>
              <a:pathLst>
                <a:path w="1414145" h="548639">
                  <a:moveTo>
                    <a:pt x="132255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91442" y="548642"/>
                  </a:lnTo>
                  <a:lnTo>
                    <a:pt x="1413995" y="548642"/>
                  </a:lnTo>
                  <a:lnTo>
                    <a:pt x="1413995" y="91442"/>
                  </a:lnTo>
                  <a:lnTo>
                    <a:pt x="1322552" y="0"/>
                  </a:lnTo>
                  <a:close/>
                </a:path>
              </a:pathLst>
            </a:custGeom>
            <a:solidFill>
              <a:srgbClr val="50465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1" name="object 41"/>
          <p:cNvGrpSpPr/>
          <p:nvPr/>
        </p:nvGrpSpPr>
        <p:grpSpPr>
          <a:xfrm>
            <a:off x="9769262" y="3149986"/>
            <a:ext cx="1414145" cy="548640"/>
            <a:chOff x="9769262" y="3149986"/>
            <a:chExt cx="1414145" cy="548640"/>
          </a:xfrm>
        </p:grpSpPr>
        <p:sp>
          <p:nvSpPr>
            <p:cNvPr id="42" name="object 42"/>
            <p:cNvSpPr/>
            <p:nvPr/>
          </p:nvSpPr>
          <p:spPr>
            <a:xfrm>
              <a:off x="9769259" y="3149993"/>
              <a:ext cx="1295400" cy="548640"/>
            </a:xfrm>
            <a:custGeom>
              <a:avLst/>
              <a:gdLst/>
              <a:ahLst/>
              <a:cxnLst/>
              <a:rect l="l" t="t" r="r" b="b"/>
              <a:pathLst>
                <a:path w="1295400" h="548639">
                  <a:moveTo>
                    <a:pt x="1295400" y="91440"/>
                  </a:moveTo>
                  <a:lnTo>
                    <a:pt x="1203960" y="0"/>
                  </a:lnTo>
                  <a:lnTo>
                    <a:pt x="0" y="0"/>
                  </a:lnTo>
                  <a:lnTo>
                    <a:pt x="0" y="457200"/>
                  </a:lnTo>
                  <a:lnTo>
                    <a:pt x="91440" y="548640"/>
                  </a:lnTo>
                  <a:lnTo>
                    <a:pt x="1295400" y="548640"/>
                  </a:lnTo>
                  <a:lnTo>
                    <a:pt x="1295400" y="91440"/>
                  </a:lnTo>
                  <a:close/>
                </a:path>
              </a:pathLst>
            </a:custGeom>
            <a:solidFill>
              <a:srgbClr val="8497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9769262" y="3149986"/>
              <a:ext cx="1414145" cy="548640"/>
            </a:xfrm>
            <a:custGeom>
              <a:avLst/>
              <a:gdLst/>
              <a:ahLst/>
              <a:cxnLst/>
              <a:rect l="l" t="t" r="r" b="b"/>
              <a:pathLst>
                <a:path w="1414145" h="548639">
                  <a:moveTo>
                    <a:pt x="1322550" y="0"/>
                  </a:moveTo>
                  <a:lnTo>
                    <a:pt x="0" y="0"/>
                  </a:lnTo>
                  <a:lnTo>
                    <a:pt x="0" y="457198"/>
                  </a:lnTo>
                  <a:lnTo>
                    <a:pt x="91442" y="548641"/>
                  </a:lnTo>
                  <a:lnTo>
                    <a:pt x="1413992" y="548641"/>
                  </a:lnTo>
                  <a:lnTo>
                    <a:pt x="1413992" y="91442"/>
                  </a:lnTo>
                  <a:lnTo>
                    <a:pt x="1322550" y="0"/>
                  </a:lnTo>
                  <a:close/>
                </a:path>
              </a:pathLst>
            </a:custGeom>
            <a:solidFill>
              <a:srgbClr val="50465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4" name="object 44"/>
          <p:cNvGrpSpPr/>
          <p:nvPr/>
        </p:nvGrpSpPr>
        <p:grpSpPr>
          <a:xfrm>
            <a:off x="9769261" y="3895619"/>
            <a:ext cx="1414145" cy="548640"/>
            <a:chOff x="9769261" y="3895619"/>
            <a:chExt cx="1414145" cy="548640"/>
          </a:xfrm>
        </p:grpSpPr>
        <p:sp>
          <p:nvSpPr>
            <p:cNvPr id="45" name="object 45"/>
            <p:cNvSpPr/>
            <p:nvPr/>
          </p:nvSpPr>
          <p:spPr>
            <a:xfrm>
              <a:off x="9769259" y="3895623"/>
              <a:ext cx="1295400" cy="548640"/>
            </a:xfrm>
            <a:custGeom>
              <a:avLst/>
              <a:gdLst/>
              <a:ahLst/>
              <a:cxnLst/>
              <a:rect l="l" t="t" r="r" b="b"/>
              <a:pathLst>
                <a:path w="1295400" h="548639">
                  <a:moveTo>
                    <a:pt x="1295400" y="91440"/>
                  </a:moveTo>
                  <a:lnTo>
                    <a:pt x="1203960" y="0"/>
                  </a:lnTo>
                  <a:lnTo>
                    <a:pt x="0" y="0"/>
                  </a:lnTo>
                  <a:lnTo>
                    <a:pt x="0" y="457200"/>
                  </a:lnTo>
                  <a:lnTo>
                    <a:pt x="91440" y="548640"/>
                  </a:lnTo>
                  <a:lnTo>
                    <a:pt x="1295400" y="548640"/>
                  </a:lnTo>
                  <a:lnTo>
                    <a:pt x="1295400" y="91440"/>
                  </a:lnTo>
                  <a:close/>
                </a:path>
              </a:pathLst>
            </a:custGeom>
            <a:solidFill>
              <a:srgbClr val="8497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9769261" y="3895619"/>
              <a:ext cx="1414145" cy="548640"/>
            </a:xfrm>
            <a:custGeom>
              <a:avLst/>
              <a:gdLst/>
              <a:ahLst/>
              <a:cxnLst/>
              <a:rect l="l" t="t" r="r" b="b"/>
              <a:pathLst>
                <a:path w="1414145" h="548639">
                  <a:moveTo>
                    <a:pt x="1322550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91442" y="548642"/>
                  </a:lnTo>
                  <a:lnTo>
                    <a:pt x="1413992" y="548642"/>
                  </a:lnTo>
                  <a:lnTo>
                    <a:pt x="1413992" y="91442"/>
                  </a:lnTo>
                  <a:lnTo>
                    <a:pt x="1322550" y="0"/>
                  </a:lnTo>
                  <a:close/>
                </a:path>
              </a:pathLst>
            </a:custGeom>
            <a:solidFill>
              <a:srgbClr val="50465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7" name="object 47"/>
          <p:cNvSpPr txBox="1"/>
          <p:nvPr/>
        </p:nvSpPr>
        <p:spPr>
          <a:xfrm>
            <a:off x="4063141" y="1522476"/>
            <a:ext cx="121602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HẠNG</a:t>
            </a:r>
            <a:r>
              <a:rPr dirty="0" sz="2000" spc="-8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MỤC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8316804" y="1302749"/>
            <a:ext cx="1295400" cy="797560"/>
          </a:xfrm>
          <a:custGeom>
            <a:avLst/>
            <a:gdLst/>
            <a:ahLst/>
            <a:cxnLst/>
            <a:rect l="l" t="t" r="r" b="b"/>
            <a:pathLst>
              <a:path w="1295400" h="797560">
                <a:moveTo>
                  <a:pt x="1162490" y="0"/>
                </a:moveTo>
                <a:lnTo>
                  <a:pt x="0" y="0"/>
                </a:lnTo>
                <a:lnTo>
                  <a:pt x="0" y="664540"/>
                </a:lnTo>
                <a:lnTo>
                  <a:pt x="132911" y="797452"/>
                </a:lnTo>
                <a:lnTo>
                  <a:pt x="1295402" y="797452"/>
                </a:lnTo>
                <a:lnTo>
                  <a:pt x="1295402" y="132911"/>
                </a:lnTo>
                <a:lnTo>
                  <a:pt x="1162490" y="0"/>
                </a:lnTo>
                <a:close/>
              </a:path>
            </a:pathLst>
          </a:custGeom>
          <a:solidFill>
            <a:srgbClr val="333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8518228" y="1311147"/>
            <a:ext cx="893444" cy="751205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276860" marR="22225" indent="-247015">
              <a:lnSpc>
                <a:spcPts val="1900"/>
              </a:lnSpc>
              <a:spcBef>
                <a:spcPts val="180"/>
              </a:spcBef>
            </a:pPr>
            <a:r>
              <a:rPr dirty="0" sz="1600">
                <a:solidFill>
                  <a:srgbClr val="FFFFFF"/>
                </a:solidFill>
                <a:latin typeface="Calibri Light"/>
                <a:cs typeface="Calibri Light"/>
              </a:rPr>
              <a:t>D</a:t>
            </a:r>
            <a:r>
              <a:rPr dirty="0" sz="1600" spc="-5">
                <a:solidFill>
                  <a:srgbClr val="FFFFFF"/>
                </a:solidFill>
                <a:latin typeface="Calibri Light"/>
                <a:cs typeface="Calibri Light"/>
              </a:rPr>
              <a:t>I</a:t>
            </a:r>
            <a:r>
              <a:rPr dirty="0" sz="1600" spc="5">
                <a:solidFill>
                  <a:srgbClr val="FFFFFF"/>
                </a:solidFill>
                <a:latin typeface="Calibri Light"/>
                <a:cs typeface="Calibri Light"/>
              </a:rPr>
              <a:t>Ệ</a:t>
            </a:r>
            <a:r>
              <a:rPr dirty="0" sz="1600">
                <a:solidFill>
                  <a:srgbClr val="FFFFFF"/>
                </a:solidFill>
                <a:latin typeface="Calibri Light"/>
                <a:cs typeface="Calibri Light"/>
              </a:rPr>
              <a:t>N T</a:t>
            </a:r>
            <a:r>
              <a:rPr dirty="0" sz="1600" spc="-5">
                <a:solidFill>
                  <a:srgbClr val="FFFFFF"/>
                </a:solidFill>
                <a:latin typeface="Calibri Light"/>
                <a:cs typeface="Calibri Light"/>
              </a:rPr>
              <a:t>Í</a:t>
            </a:r>
            <a:r>
              <a:rPr dirty="0" sz="1600" spc="5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r>
              <a:rPr dirty="0" sz="1600">
                <a:solidFill>
                  <a:srgbClr val="FFFFFF"/>
                </a:solidFill>
                <a:latin typeface="Calibri Light"/>
                <a:cs typeface="Calibri Light"/>
              </a:rPr>
              <a:t>H  </a:t>
            </a:r>
            <a:r>
              <a:rPr dirty="0" sz="1600" spc="-5">
                <a:solidFill>
                  <a:srgbClr val="FFFFFF"/>
                </a:solidFill>
                <a:latin typeface="Calibri Light"/>
                <a:cs typeface="Calibri Light"/>
              </a:rPr>
              <a:t>ĐẤT</a:t>
            </a:r>
            <a:endParaRPr sz="1600">
              <a:latin typeface="Calibri Light"/>
              <a:cs typeface="Calibri Light"/>
            </a:endParaRPr>
          </a:p>
          <a:p>
            <a:pPr marL="12700">
              <a:lnSpc>
                <a:spcPts val="1830"/>
              </a:lnSpc>
            </a:pPr>
            <a:r>
              <a:rPr dirty="0" sz="1600" spc="-5">
                <a:solidFill>
                  <a:srgbClr val="FFFFFF"/>
                </a:solidFill>
                <a:latin typeface="Calibri Light"/>
                <a:cs typeface="Calibri Light"/>
              </a:rPr>
              <a:t>X</a:t>
            </a:r>
            <a:r>
              <a:rPr dirty="0" sz="1600" spc="-114">
                <a:solidFill>
                  <a:srgbClr val="FFFFFF"/>
                </a:solidFill>
                <a:latin typeface="Calibri Light"/>
                <a:cs typeface="Calibri Light"/>
              </a:rPr>
              <a:t>Â</a:t>
            </a:r>
            <a:r>
              <a:rPr dirty="0" sz="1600">
                <a:solidFill>
                  <a:srgbClr val="FFFFFF"/>
                </a:solidFill>
                <a:latin typeface="Calibri Light"/>
                <a:cs typeface="Calibri Light"/>
              </a:rPr>
              <a:t>Y DỰNG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9769265" y="1302748"/>
            <a:ext cx="1414145" cy="797560"/>
          </a:xfrm>
          <a:custGeom>
            <a:avLst/>
            <a:gdLst/>
            <a:ahLst/>
            <a:cxnLst/>
            <a:rect l="l" t="t" r="r" b="b"/>
            <a:pathLst>
              <a:path w="1414145" h="797560">
                <a:moveTo>
                  <a:pt x="1281079" y="0"/>
                </a:moveTo>
                <a:lnTo>
                  <a:pt x="0" y="0"/>
                </a:lnTo>
                <a:lnTo>
                  <a:pt x="0" y="664541"/>
                </a:lnTo>
                <a:lnTo>
                  <a:pt x="132910" y="797453"/>
                </a:lnTo>
                <a:lnTo>
                  <a:pt x="1413991" y="797453"/>
                </a:lnTo>
                <a:lnTo>
                  <a:pt x="1413991" y="132910"/>
                </a:lnTo>
                <a:lnTo>
                  <a:pt x="1281079" y="0"/>
                </a:lnTo>
                <a:close/>
              </a:path>
            </a:pathLst>
          </a:custGeom>
          <a:solidFill>
            <a:srgbClr val="333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10029982" y="1311147"/>
            <a:ext cx="893444" cy="751205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277495" marR="22225" indent="-247650">
              <a:lnSpc>
                <a:spcPts val="1900"/>
              </a:lnSpc>
              <a:spcBef>
                <a:spcPts val="180"/>
              </a:spcBef>
            </a:pPr>
            <a:r>
              <a:rPr dirty="0" sz="1600">
                <a:solidFill>
                  <a:srgbClr val="FFFFFF"/>
                </a:solidFill>
                <a:latin typeface="Calibri Light"/>
                <a:cs typeface="Calibri Light"/>
              </a:rPr>
              <a:t>D</a:t>
            </a:r>
            <a:r>
              <a:rPr dirty="0" sz="1600" spc="-5">
                <a:solidFill>
                  <a:srgbClr val="FFFFFF"/>
                </a:solidFill>
                <a:latin typeface="Calibri Light"/>
                <a:cs typeface="Calibri Light"/>
              </a:rPr>
              <a:t>I</a:t>
            </a:r>
            <a:r>
              <a:rPr dirty="0" sz="1600" spc="5">
                <a:solidFill>
                  <a:srgbClr val="FFFFFF"/>
                </a:solidFill>
                <a:latin typeface="Calibri Light"/>
                <a:cs typeface="Calibri Light"/>
              </a:rPr>
              <a:t>Ệ</a:t>
            </a:r>
            <a:r>
              <a:rPr dirty="0" sz="1600">
                <a:solidFill>
                  <a:srgbClr val="FFFFFF"/>
                </a:solidFill>
                <a:latin typeface="Calibri Light"/>
                <a:cs typeface="Calibri Light"/>
              </a:rPr>
              <a:t>N T</a:t>
            </a:r>
            <a:r>
              <a:rPr dirty="0" sz="1600" spc="-5">
                <a:solidFill>
                  <a:srgbClr val="FFFFFF"/>
                </a:solidFill>
                <a:latin typeface="Calibri Light"/>
                <a:cs typeface="Calibri Light"/>
              </a:rPr>
              <a:t>Í</a:t>
            </a:r>
            <a:r>
              <a:rPr dirty="0" sz="1600" spc="5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r>
              <a:rPr dirty="0" sz="1600">
                <a:solidFill>
                  <a:srgbClr val="FFFFFF"/>
                </a:solidFill>
                <a:latin typeface="Calibri Light"/>
                <a:cs typeface="Calibri Light"/>
              </a:rPr>
              <a:t>H  </a:t>
            </a:r>
            <a:r>
              <a:rPr dirty="0" sz="1600" spc="-5">
                <a:solidFill>
                  <a:srgbClr val="FFFFFF"/>
                </a:solidFill>
                <a:latin typeface="Calibri Light"/>
                <a:cs typeface="Calibri Light"/>
              </a:rPr>
              <a:t>SÀN</a:t>
            </a:r>
            <a:endParaRPr sz="1600">
              <a:latin typeface="Calibri Light"/>
              <a:cs typeface="Calibri Light"/>
            </a:endParaRPr>
          </a:p>
          <a:p>
            <a:pPr marL="12700">
              <a:lnSpc>
                <a:spcPts val="1830"/>
              </a:lnSpc>
            </a:pPr>
            <a:r>
              <a:rPr dirty="0" sz="1600" spc="-5">
                <a:solidFill>
                  <a:srgbClr val="FFFFFF"/>
                </a:solidFill>
                <a:latin typeface="Calibri Light"/>
                <a:cs typeface="Calibri Light"/>
              </a:rPr>
              <a:t>X</a:t>
            </a:r>
            <a:r>
              <a:rPr dirty="0" sz="1600" spc="-114">
                <a:solidFill>
                  <a:srgbClr val="FFFFFF"/>
                </a:solidFill>
                <a:latin typeface="Calibri Light"/>
                <a:cs typeface="Calibri Light"/>
              </a:rPr>
              <a:t>Â</a:t>
            </a:r>
            <a:r>
              <a:rPr dirty="0" sz="1600">
                <a:solidFill>
                  <a:srgbClr val="FFFFFF"/>
                </a:solidFill>
                <a:latin typeface="Calibri Light"/>
                <a:cs typeface="Calibri Light"/>
              </a:rPr>
              <a:t>Y DỰNG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9893724" y="5484876"/>
            <a:ext cx="61341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3</a:t>
            </a:r>
            <a:r>
              <a:rPr dirty="0" sz="2000" spc="-1015">
                <a:solidFill>
                  <a:srgbClr val="FFFFFF"/>
                </a:solidFill>
                <a:latin typeface="Calibri Light"/>
                <a:cs typeface="Calibri Light"/>
              </a:rPr>
              <a:t>5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6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m2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893727" y="4738116"/>
            <a:ext cx="106045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1</a:t>
            </a:r>
            <a:r>
              <a:rPr dirty="0" sz="2000" spc="-1015">
                <a:solidFill>
                  <a:srgbClr val="FFFFFF"/>
                </a:solidFill>
                <a:latin typeface="Calibri Light"/>
                <a:cs typeface="Calibri Light"/>
              </a:rPr>
              <a:t>1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r>
              <a:rPr dirty="0" sz="2000" spc="-1015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7</a:t>
            </a:r>
            <a:r>
              <a:rPr dirty="0" sz="2000" spc="-1015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8</a:t>
            </a:r>
            <a:r>
              <a:rPr dirty="0" sz="2000" spc="-490">
                <a:solidFill>
                  <a:srgbClr val="FFFFFF"/>
                </a:solidFill>
                <a:latin typeface="Calibri Light"/>
                <a:cs typeface="Calibri Light"/>
              </a:rPr>
              <a:t>.</a:t>
            </a:r>
            <a:r>
              <a:rPr dirty="0" sz="2000" spc="-1100">
                <a:solidFill>
                  <a:srgbClr val="FFFFFF"/>
                </a:solidFill>
                <a:latin typeface="Calibri Light"/>
                <a:cs typeface="Calibri Light"/>
              </a:rPr>
              <a:t>m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9</a:t>
            </a:r>
            <a:r>
              <a:rPr dirty="0" sz="2000" spc="-1495">
                <a:solidFill>
                  <a:srgbClr val="FFFFFF"/>
                </a:solidFill>
                <a:latin typeface="Calibri Light"/>
                <a:cs typeface="Calibri Light"/>
              </a:rPr>
              <a:t>m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r>
              <a:rPr dirty="0" sz="2000" spc="3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9893723" y="2500884"/>
            <a:ext cx="87058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8250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m2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893724" y="3247644"/>
            <a:ext cx="106045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1</a:t>
            </a:r>
            <a:r>
              <a:rPr dirty="0" sz="2000" spc="-1015">
                <a:solidFill>
                  <a:srgbClr val="FFFFFF"/>
                </a:solidFill>
                <a:latin typeface="Calibri Light"/>
                <a:cs typeface="Calibri Light"/>
              </a:rPr>
              <a:t>1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r>
              <a:rPr dirty="0" sz="2000" spc="-1015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7</a:t>
            </a:r>
            <a:r>
              <a:rPr dirty="0" sz="2000" spc="-1015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8</a:t>
            </a:r>
            <a:r>
              <a:rPr dirty="0" sz="2000" spc="-490">
                <a:solidFill>
                  <a:srgbClr val="FFFFFF"/>
                </a:solidFill>
                <a:latin typeface="Calibri Light"/>
                <a:cs typeface="Calibri Light"/>
              </a:rPr>
              <a:t>.</a:t>
            </a:r>
            <a:r>
              <a:rPr dirty="0" sz="2000" spc="-1100">
                <a:solidFill>
                  <a:srgbClr val="FFFFFF"/>
                </a:solidFill>
                <a:latin typeface="Calibri Light"/>
                <a:cs typeface="Calibri Light"/>
              </a:rPr>
              <a:t>m</a:t>
            </a: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9</a:t>
            </a:r>
            <a:r>
              <a:rPr dirty="0" sz="2000" spc="-1495">
                <a:solidFill>
                  <a:srgbClr val="FFFFFF"/>
                </a:solidFill>
                <a:latin typeface="Calibri Light"/>
                <a:cs typeface="Calibri Light"/>
              </a:rPr>
              <a:t>m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r>
              <a:rPr dirty="0" sz="2000" spc="3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9893723" y="3991355"/>
            <a:ext cx="87058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Calibri Light"/>
                <a:cs typeface="Calibri Light"/>
              </a:rPr>
              <a:t>8250</a:t>
            </a:r>
            <a:r>
              <a:rPr dirty="0" sz="2000">
                <a:solidFill>
                  <a:srgbClr val="FFFFFF"/>
                </a:solidFill>
                <a:latin typeface="Calibri Light"/>
                <a:cs typeface="Calibri Light"/>
              </a:rPr>
              <a:t>m2</a:t>
            </a:r>
            <a:endParaRPr sz="20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82257" y="6523025"/>
            <a:ext cx="263525" cy="180975"/>
          </a:xfrm>
          <a:custGeom>
            <a:avLst/>
            <a:gdLst/>
            <a:ahLst/>
            <a:cxnLst/>
            <a:rect l="l" t="t" r="r" b="b"/>
            <a:pathLst>
              <a:path w="263525" h="180975">
                <a:moveTo>
                  <a:pt x="263524" y="45243"/>
                </a:moveTo>
                <a:lnTo>
                  <a:pt x="90486" y="45243"/>
                </a:lnTo>
                <a:lnTo>
                  <a:pt x="90486" y="0"/>
                </a:lnTo>
                <a:lnTo>
                  <a:pt x="0" y="90486"/>
                </a:lnTo>
                <a:lnTo>
                  <a:pt x="90486" y="180973"/>
                </a:lnTo>
                <a:lnTo>
                  <a:pt x="90486" y="135729"/>
                </a:lnTo>
                <a:lnTo>
                  <a:pt x="263524" y="135729"/>
                </a:lnTo>
                <a:lnTo>
                  <a:pt x="263524" y="45243"/>
                </a:lnTo>
                <a:close/>
              </a:path>
            </a:pathLst>
          </a:custGeom>
          <a:ln w="25400">
            <a:solidFill>
              <a:srgbClr val="5C83C4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1840845" cy="6746240"/>
            <a:chOff x="0" y="0"/>
            <a:chExt cx="11840845" cy="67462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83705" y="6549811"/>
              <a:ext cx="296332" cy="19642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02897" y="6549812"/>
              <a:ext cx="1337734" cy="15418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1359" y="562278"/>
              <a:ext cx="10596880" cy="596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0"/>
              <a:ext cx="4932680" cy="548640"/>
            </a:xfrm>
            <a:custGeom>
              <a:avLst/>
              <a:gdLst/>
              <a:ahLst/>
              <a:cxnLst/>
              <a:rect l="l" t="t" r="r" b="b"/>
              <a:pathLst>
                <a:path w="4932680" h="548640">
                  <a:moveTo>
                    <a:pt x="4841237" y="0"/>
                  </a:moveTo>
                  <a:lnTo>
                    <a:pt x="0" y="0"/>
                  </a:lnTo>
                  <a:lnTo>
                    <a:pt x="0" y="457198"/>
                  </a:lnTo>
                  <a:lnTo>
                    <a:pt x="91441" y="548639"/>
                  </a:lnTo>
                  <a:lnTo>
                    <a:pt x="4932678" y="548639"/>
                  </a:lnTo>
                  <a:lnTo>
                    <a:pt x="4932678" y="91441"/>
                  </a:lnTo>
                  <a:lnTo>
                    <a:pt x="4841237" y="0"/>
                  </a:lnTo>
                  <a:close/>
                </a:path>
              </a:pathLst>
            </a:custGeom>
            <a:solidFill>
              <a:srgbClr val="5C83C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0738" y="24582"/>
            <a:ext cx="3251200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25" b="0">
                <a:latin typeface="Calibri Light"/>
                <a:cs typeface="Calibri Light"/>
              </a:rPr>
              <a:t>PHỐI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CẢNH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TỔNG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20" b="0">
                <a:latin typeface="Calibri Light"/>
                <a:cs typeface="Calibri Light"/>
              </a:rPr>
              <a:t>THỂ</a:t>
            </a:r>
            <a:endParaRPr sz="2750">
              <a:latin typeface="Calibri Light"/>
              <a:cs typeface="Calibri Ligh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1302" y="24582"/>
            <a:ext cx="1869439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60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XƯỞNG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13322" y="974167"/>
            <a:ext cx="11573510" cy="4845050"/>
            <a:chOff x="313322" y="974167"/>
            <a:chExt cx="11573510" cy="48450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3322" y="974167"/>
              <a:ext cx="11572955" cy="427115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274809" y="1328351"/>
              <a:ext cx="531495" cy="263525"/>
            </a:xfrm>
            <a:custGeom>
              <a:avLst/>
              <a:gdLst/>
              <a:ahLst/>
              <a:cxnLst/>
              <a:rect l="l" t="t" r="r" b="b"/>
              <a:pathLst>
                <a:path w="531495" h="263525">
                  <a:moveTo>
                    <a:pt x="531355" y="0"/>
                  </a:moveTo>
                  <a:lnTo>
                    <a:pt x="0" y="0"/>
                  </a:lnTo>
                  <a:lnTo>
                    <a:pt x="0" y="263331"/>
                  </a:lnTo>
                  <a:lnTo>
                    <a:pt x="531355" y="263331"/>
                  </a:lnTo>
                  <a:lnTo>
                    <a:pt x="531355" y="0"/>
                  </a:lnTo>
                  <a:close/>
                </a:path>
              </a:pathLst>
            </a:custGeom>
            <a:solidFill>
              <a:srgbClr val="FFC000">
                <a:alpha val="6117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274809" y="1328351"/>
              <a:ext cx="531495" cy="263525"/>
            </a:xfrm>
            <a:custGeom>
              <a:avLst/>
              <a:gdLst/>
              <a:ahLst/>
              <a:cxnLst/>
              <a:rect l="l" t="t" r="r" b="b"/>
              <a:pathLst>
                <a:path w="531495" h="263525">
                  <a:moveTo>
                    <a:pt x="0" y="0"/>
                  </a:moveTo>
                  <a:lnTo>
                    <a:pt x="531355" y="0"/>
                  </a:lnTo>
                  <a:lnTo>
                    <a:pt x="531355" y="263332"/>
                  </a:lnTo>
                  <a:lnTo>
                    <a:pt x="0" y="26333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8931422" y="1328351"/>
              <a:ext cx="531495" cy="263525"/>
            </a:xfrm>
            <a:custGeom>
              <a:avLst/>
              <a:gdLst/>
              <a:ahLst/>
              <a:cxnLst/>
              <a:rect l="l" t="t" r="r" b="b"/>
              <a:pathLst>
                <a:path w="531495" h="263525">
                  <a:moveTo>
                    <a:pt x="531354" y="0"/>
                  </a:moveTo>
                  <a:lnTo>
                    <a:pt x="0" y="0"/>
                  </a:lnTo>
                  <a:lnTo>
                    <a:pt x="0" y="263331"/>
                  </a:lnTo>
                  <a:lnTo>
                    <a:pt x="531354" y="263331"/>
                  </a:lnTo>
                  <a:lnTo>
                    <a:pt x="531354" y="0"/>
                  </a:lnTo>
                  <a:close/>
                </a:path>
              </a:pathLst>
            </a:custGeom>
            <a:solidFill>
              <a:srgbClr val="FFC000">
                <a:alpha val="6117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931422" y="1328351"/>
              <a:ext cx="531495" cy="263525"/>
            </a:xfrm>
            <a:custGeom>
              <a:avLst/>
              <a:gdLst/>
              <a:ahLst/>
              <a:cxnLst/>
              <a:rect l="l" t="t" r="r" b="b"/>
              <a:pathLst>
                <a:path w="531495" h="263525">
                  <a:moveTo>
                    <a:pt x="0" y="0"/>
                  </a:moveTo>
                  <a:lnTo>
                    <a:pt x="531355" y="0"/>
                  </a:lnTo>
                  <a:lnTo>
                    <a:pt x="531355" y="263332"/>
                  </a:lnTo>
                  <a:lnTo>
                    <a:pt x="0" y="26333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010843" y="1129918"/>
              <a:ext cx="10742930" cy="3490595"/>
            </a:xfrm>
            <a:custGeom>
              <a:avLst/>
              <a:gdLst/>
              <a:ahLst/>
              <a:cxnLst/>
              <a:rect l="l" t="t" r="r" b="b"/>
              <a:pathLst>
                <a:path w="10742930" h="3490595">
                  <a:moveTo>
                    <a:pt x="155028" y="3112452"/>
                  </a:moveTo>
                  <a:lnTo>
                    <a:pt x="0" y="2980791"/>
                  </a:lnTo>
                  <a:lnTo>
                    <a:pt x="0" y="3244113"/>
                  </a:lnTo>
                  <a:lnTo>
                    <a:pt x="155028" y="3112452"/>
                  </a:lnTo>
                  <a:close/>
                </a:path>
                <a:path w="10742930" h="3490595">
                  <a:moveTo>
                    <a:pt x="155028" y="486092"/>
                  </a:moveTo>
                  <a:lnTo>
                    <a:pt x="0" y="354418"/>
                  </a:lnTo>
                  <a:lnTo>
                    <a:pt x="0" y="617753"/>
                  </a:lnTo>
                  <a:lnTo>
                    <a:pt x="155028" y="486092"/>
                  </a:lnTo>
                  <a:close/>
                </a:path>
                <a:path w="10742930" h="3490595">
                  <a:moveTo>
                    <a:pt x="2083701" y="3490595"/>
                  </a:moveTo>
                  <a:lnTo>
                    <a:pt x="1952028" y="3335553"/>
                  </a:lnTo>
                  <a:lnTo>
                    <a:pt x="1820367" y="3490595"/>
                  </a:lnTo>
                  <a:lnTo>
                    <a:pt x="2083701" y="3490595"/>
                  </a:lnTo>
                  <a:close/>
                </a:path>
                <a:path w="10742930" h="3490595">
                  <a:moveTo>
                    <a:pt x="2083701" y="0"/>
                  </a:moveTo>
                  <a:lnTo>
                    <a:pt x="1820367" y="0"/>
                  </a:lnTo>
                  <a:lnTo>
                    <a:pt x="1952028" y="155041"/>
                  </a:lnTo>
                  <a:lnTo>
                    <a:pt x="2083701" y="0"/>
                  </a:lnTo>
                  <a:close/>
                </a:path>
                <a:path w="10742930" h="3490595">
                  <a:moveTo>
                    <a:pt x="8880742" y="3490595"/>
                  </a:moveTo>
                  <a:lnTo>
                    <a:pt x="8749068" y="3335553"/>
                  </a:lnTo>
                  <a:lnTo>
                    <a:pt x="8617407" y="3490595"/>
                  </a:lnTo>
                  <a:lnTo>
                    <a:pt x="8880742" y="3490595"/>
                  </a:lnTo>
                  <a:close/>
                </a:path>
                <a:path w="10742930" h="3490595">
                  <a:moveTo>
                    <a:pt x="8880742" y="0"/>
                  </a:moveTo>
                  <a:lnTo>
                    <a:pt x="8617407" y="0"/>
                  </a:lnTo>
                  <a:lnTo>
                    <a:pt x="8749068" y="155041"/>
                  </a:lnTo>
                  <a:lnTo>
                    <a:pt x="8880742" y="0"/>
                  </a:lnTo>
                  <a:close/>
                </a:path>
                <a:path w="10742930" h="3490595">
                  <a:moveTo>
                    <a:pt x="10742676" y="1355852"/>
                  </a:moveTo>
                  <a:lnTo>
                    <a:pt x="10587634" y="1487512"/>
                  </a:lnTo>
                  <a:lnTo>
                    <a:pt x="10742676" y="1619186"/>
                  </a:lnTo>
                  <a:lnTo>
                    <a:pt x="10742676" y="1355852"/>
                  </a:lnTo>
                  <a:close/>
                </a:path>
              </a:pathLst>
            </a:custGeom>
            <a:solidFill>
              <a:srgbClr val="072C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182624" y="1062608"/>
              <a:ext cx="10571480" cy="3625215"/>
            </a:xfrm>
            <a:custGeom>
              <a:avLst/>
              <a:gdLst/>
              <a:ahLst/>
              <a:cxnLst/>
              <a:rect l="l" t="t" r="r" b="b"/>
              <a:pathLst>
                <a:path w="10571480" h="3625215">
                  <a:moveTo>
                    <a:pt x="228676" y="3480384"/>
                  </a:moveTo>
                  <a:lnTo>
                    <a:pt x="0" y="3480384"/>
                  </a:lnTo>
                  <a:lnTo>
                    <a:pt x="114338" y="3615017"/>
                  </a:lnTo>
                  <a:lnTo>
                    <a:pt x="228676" y="3480384"/>
                  </a:lnTo>
                  <a:close/>
                </a:path>
                <a:path w="10571480" h="3625215">
                  <a:moveTo>
                    <a:pt x="275297" y="134620"/>
                  </a:moveTo>
                  <a:lnTo>
                    <a:pt x="160972" y="0"/>
                  </a:lnTo>
                  <a:lnTo>
                    <a:pt x="46634" y="134620"/>
                  </a:lnTo>
                  <a:lnTo>
                    <a:pt x="275297" y="134620"/>
                  </a:lnTo>
                  <a:close/>
                </a:path>
                <a:path w="10571480" h="3625215">
                  <a:moveTo>
                    <a:pt x="2140597" y="134620"/>
                  </a:moveTo>
                  <a:lnTo>
                    <a:pt x="2026259" y="0"/>
                  </a:lnTo>
                  <a:lnTo>
                    <a:pt x="1911921" y="134620"/>
                  </a:lnTo>
                  <a:lnTo>
                    <a:pt x="2140597" y="134620"/>
                  </a:lnTo>
                  <a:close/>
                </a:path>
                <a:path w="10571480" h="3625215">
                  <a:moveTo>
                    <a:pt x="2206510" y="3490582"/>
                  </a:moveTo>
                  <a:lnTo>
                    <a:pt x="1977847" y="3490582"/>
                  </a:lnTo>
                  <a:lnTo>
                    <a:pt x="2092185" y="3625215"/>
                  </a:lnTo>
                  <a:lnTo>
                    <a:pt x="2206510" y="3490582"/>
                  </a:lnTo>
                  <a:close/>
                </a:path>
                <a:path w="10571480" h="3625215">
                  <a:moveTo>
                    <a:pt x="8423707" y="134620"/>
                  </a:moveTo>
                  <a:lnTo>
                    <a:pt x="8309369" y="0"/>
                  </a:lnTo>
                  <a:lnTo>
                    <a:pt x="8195030" y="134620"/>
                  </a:lnTo>
                  <a:lnTo>
                    <a:pt x="8423707" y="134620"/>
                  </a:lnTo>
                  <a:close/>
                </a:path>
                <a:path w="10571480" h="3625215">
                  <a:moveTo>
                    <a:pt x="8445627" y="3490582"/>
                  </a:moveTo>
                  <a:lnTo>
                    <a:pt x="8216951" y="3490582"/>
                  </a:lnTo>
                  <a:lnTo>
                    <a:pt x="8331289" y="3625215"/>
                  </a:lnTo>
                  <a:lnTo>
                    <a:pt x="8445627" y="3490582"/>
                  </a:lnTo>
                  <a:close/>
                </a:path>
                <a:path w="10571480" h="3625215">
                  <a:moveTo>
                    <a:pt x="10570896" y="1865020"/>
                  </a:moveTo>
                  <a:lnTo>
                    <a:pt x="10436263" y="1750682"/>
                  </a:lnTo>
                  <a:lnTo>
                    <a:pt x="10436263" y="1979358"/>
                  </a:lnTo>
                  <a:lnTo>
                    <a:pt x="10570896" y="186502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67199" y="5248655"/>
              <a:ext cx="3767328" cy="569976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415051" y="5305044"/>
            <a:ext cx="3446779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BẰNG</a:t>
            </a:r>
            <a:r>
              <a:rPr dirty="0" sz="2000" spc="-1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45" b="1">
                <a:solidFill>
                  <a:srgbClr val="2F88BF"/>
                </a:solidFill>
                <a:latin typeface="Calibri"/>
                <a:cs typeface="Calibri"/>
              </a:rPr>
              <a:t>TẦNG</a:t>
            </a:r>
            <a:r>
              <a:rPr dirty="0" sz="2000" spc="-1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1</a:t>
            </a:r>
            <a:r>
              <a:rPr dirty="0" sz="2000" spc="-1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NHÀ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5" b="1">
                <a:solidFill>
                  <a:srgbClr val="2F88BF"/>
                </a:solidFill>
                <a:latin typeface="Calibri"/>
                <a:cs typeface="Calibri"/>
              </a:rPr>
              <a:t>XƯỞNG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" y="939797"/>
            <a:ext cx="11802534" cy="473286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13322" y="6613511"/>
            <a:ext cx="263525" cy="180975"/>
          </a:xfrm>
          <a:custGeom>
            <a:avLst/>
            <a:gdLst/>
            <a:ahLst/>
            <a:cxnLst/>
            <a:rect l="l" t="t" r="r" b="b"/>
            <a:pathLst>
              <a:path w="263525" h="180975">
                <a:moveTo>
                  <a:pt x="263524" y="45243"/>
                </a:moveTo>
                <a:lnTo>
                  <a:pt x="90486" y="45243"/>
                </a:lnTo>
                <a:lnTo>
                  <a:pt x="90486" y="0"/>
                </a:lnTo>
                <a:lnTo>
                  <a:pt x="0" y="90486"/>
                </a:lnTo>
                <a:lnTo>
                  <a:pt x="90486" y="180973"/>
                </a:lnTo>
                <a:lnTo>
                  <a:pt x="90486" y="135729"/>
                </a:lnTo>
                <a:lnTo>
                  <a:pt x="263524" y="135729"/>
                </a:lnTo>
                <a:lnTo>
                  <a:pt x="263524" y="45243"/>
                </a:lnTo>
                <a:close/>
              </a:path>
            </a:pathLst>
          </a:custGeom>
          <a:ln w="25400">
            <a:solidFill>
              <a:srgbClr val="5C83C4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10183705" y="6549811"/>
            <a:ext cx="1657350" cy="196850"/>
            <a:chOff x="10183705" y="6549811"/>
            <a:chExt cx="1657350" cy="19685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83705" y="6549811"/>
              <a:ext cx="296332" cy="1964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02897" y="6549812"/>
              <a:ext cx="1337734" cy="154184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531302" y="24582"/>
            <a:ext cx="1869439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60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XƯỞNG</a:t>
            </a:r>
            <a:endParaRPr sz="2750">
              <a:latin typeface="Calibri Light"/>
              <a:cs typeface="Calibri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408769" y="2247900"/>
            <a:ext cx="316230" cy="671195"/>
          </a:xfrm>
          <a:custGeom>
            <a:avLst/>
            <a:gdLst/>
            <a:ahLst/>
            <a:cxnLst/>
            <a:rect l="l" t="t" r="r" b="b"/>
            <a:pathLst>
              <a:path w="316230" h="671194">
                <a:moveTo>
                  <a:pt x="157902" y="0"/>
                </a:moveTo>
                <a:lnTo>
                  <a:pt x="0" y="157901"/>
                </a:lnTo>
                <a:lnTo>
                  <a:pt x="78950" y="157901"/>
                </a:lnTo>
                <a:lnTo>
                  <a:pt x="78950" y="670984"/>
                </a:lnTo>
                <a:lnTo>
                  <a:pt x="236853" y="670984"/>
                </a:lnTo>
                <a:lnTo>
                  <a:pt x="236853" y="157901"/>
                </a:lnTo>
                <a:lnTo>
                  <a:pt x="315804" y="157901"/>
                </a:lnTo>
                <a:lnTo>
                  <a:pt x="157902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467947" y="2441919"/>
            <a:ext cx="196215" cy="360045"/>
          </a:xfrm>
          <a:prstGeom prst="rect">
            <a:avLst/>
          </a:prstGeom>
        </p:spPr>
        <p:txBody>
          <a:bodyPr wrap="square" lIns="0" tIns="571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008969" y="2247900"/>
            <a:ext cx="316230" cy="671195"/>
          </a:xfrm>
          <a:custGeom>
            <a:avLst/>
            <a:gdLst/>
            <a:ahLst/>
            <a:cxnLst/>
            <a:rect l="l" t="t" r="r" b="b"/>
            <a:pathLst>
              <a:path w="316229" h="671194">
                <a:moveTo>
                  <a:pt x="157902" y="0"/>
                </a:moveTo>
                <a:lnTo>
                  <a:pt x="0" y="157901"/>
                </a:lnTo>
                <a:lnTo>
                  <a:pt x="78950" y="157901"/>
                </a:lnTo>
                <a:lnTo>
                  <a:pt x="78950" y="670984"/>
                </a:lnTo>
                <a:lnTo>
                  <a:pt x="236853" y="670984"/>
                </a:lnTo>
                <a:lnTo>
                  <a:pt x="236853" y="157901"/>
                </a:lnTo>
                <a:lnTo>
                  <a:pt x="315804" y="157901"/>
                </a:lnTo>
                <a:lnTo>
                  <a:pt x="157902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068147" y="2441919"/>
            <a:ext cx="196215" cy="360045"/>
          </a:xfrm>
          <a:prstGeom prst="rect">
            <a:avLst/>
          </a:prstGeom>
        </p:spPr>
        <p:txBody>
          <a:bodyPr wrap="square" lIns="0" tIns="571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494869" y="2247900"/>
            <a:ext cx="316230" cy="671195"/>
          </a:xfrm>
          <a:custGeom>
            <a:avLst/>
            <a:gdLst/>
            <a:ahLst/>
            <a:cxnLst/>
            <a:rect l="l" t="t" r="r" b="b"/>
            <a:pathLst>
              <a:path w="316229" h="671194">
                <a:moveTo>
                  <a:pt x="157902" y="0"/>
                </a:moveTo>
                <a:lnTo>
                  <a:pt x="0" y="157901"/>
                </a:lnTo>
                <a:lnTo>
                  <a:pt x="78950" y="157901"/>
                </a:lnTo>
                <a:lnTo>
                  <a:pt x="78950" y="670984"/>
                </a:lnTo>
                <a:lnTo>
                  <a:pt x="236853" y="670984"/>
                </a:lnTo>
                <a:lnTo>
                  <a:pt x="236853" y="157901"/>
                </a:lnTo>
                <a:lnTo>
                  <a:pt x="315804" y="157901"/>
                </a:lnTo>
                <a:lnTo>
                  <a:pt x="157902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5554047" y="2441919"/>
            <a:ext cx="196215" cy="360045"/>
          </a:xfrm>
          <a:prstGeom prst="rect">
            <a:avLst/>
          </a:prstGeom>
        </p:spPr>
        <p:txBody>
          <a:bodyPr wrap="square" lIns="0" tIns="571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023102" y="2247900"/>
            <a:ext cx="316230" cy="671195"/>
          </a:xfrm>
          <a:custGeom>
            <a:avLst/>
            <a:gdLst/>
            <a:ahLst/>
            <a:cxnLst/>
            <a:rect l="l" t="t" r="r" b="b"/>
            <a:pathLst>
              <a:path w="316229" h="671194">
                <a:moveTo>
                  <a:pt x="157902" y="0"/>
                </a:moveTo>
                <a:lnTo>
                  <a:pt x="0" y="157901"/>
                </a:lnTo>
                <a:lnTo>
                  <a:pt x="78950" y="157901"/>
                </a:lnTo>
                <a:lnTo>
                  <a:pt x="78950" y="670984"/>
                </a:lnTo>
                <a:lnTo>
                  <a:pt x="236853" y="670984"/>
                </a:lnTo>
                <a:lnTo>
                  <a:pt x="236853" y="157901"/>
                </a:lnTo>
                <a:lnTo>
                  <a:pt x="315804" y="157901"/>
                </a:lnTo>
                <a:lnTo>
                  <a:pt x="157902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7082273" y="2441919"/>
            <a:ext cx="196215" cy="360045"/>
          </a:xfrm>
          <a:prstGeom prst="rect">
            <a:avLst/>
          </a:prstGeom>
        </p:spPr>
        <p:txBody>
          <a:bodyPr wrap="square" lIns="0" tIns="571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627535" y="2247900"/>
            <a:ext cx="316230" cy="671195"/>
          </a:xfrm>
          <a:custGeom>
            <a:avLst/>
            <a:gdLst/>
            <a:ahLst/>
            <a:cxnLst/>
            <a:rect l="l" t="t" r="r" b="b"/>
            <a:pathLst>
              <a:path w="316229" h="671194">
                <a:moveTo>
                  <a:pt x="157902" y="0"/>
                </a:moveTo>
                <a:lnTo>
                  <a:pt x="0" y="157901"/>
                </a:lnTo>
                <a:lnTo>
                  <a:pt x="78950" y="157901"/>
                </a:lnTo>
                <a:lnTo>
                  <a:pt x="78950" y="670984"/>
                </a:lnTo>
                <a:lnTo>
                  <a:pt x="236853" y="670984"/>
                </a:lnTo>
                <a:lnTo>
                  <a:pt x="236853" y="157901"/>
                </a:lnTo>
                <a:lnTo>
                  <a:pt x="315804" y="157901"/>
                </a:lnTo>
                <a:lnTo>
                  <a:pt x="157902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8686715" y="2441919"/>
            <a:ext cx="196215" cy="360045"/>
          </a:xfrm>
          <a:prstGeom prst="rect">
            <a:avLst/>
          </a:prstGeom>
        </p:spPr>
        <p:txBody>
          <a:bodyPr wrap="square" lIns="0" tIns="571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0125781" y="2247900"/>
            <a:ext cx="316230" cy="671195"/>
          </a:xfrm>
          <a:custGeom>
            <a:avLst/>
            <a:gdLst/>
            <a:ahLst/>
            <a:cxnLst/>
            <a:rect l="l" t="t" r="r" b="b"/>
            <a:pathLst>
              <a:path w="316229" h="671194">
                <a:moveTo>
                  <a:pt x="157902" y="0"/>
                </a:moveTo>
                <a:lnTo>
                  <a:pt x="0" y="157901"/>
                </a:lnTo>
                <a:lnTo>
                  <a:pt x="78950" y="157901"/>
                </a:lnTo>
                <a:lnTo>
                  <a:pt x="78950" y="670984"/>
                </a:lnTo>
                <a:lnTo>
                  <a:pt x="236853" y="670984"/>
                </a:lnTo>
                <a:lnTo>
                  <a:pt x="236853" y="157901"/>
                </a:lnTo>
                <a:lnTo>
                  <a:pt x="315804" y="157901"/>
                </a:lnTo>
                <a:lnTo>
                  <a:pt x="157902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0184960" y="2441919"/>
            <a:ext cx="196215" cy="360045"/>
          </a:xfrm>
          <a:prstGeom prst="rect">
            <a:avLst/>
          </a:prstGeom>
        </p:spPr>
        <p:txBody>
          <a:bodyPr wrap="square" lIns="0" tIns="571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125782" y="3469652"/>
            <a:ext cx="316230" cy="671195"/>
          </a:xfrm>
          <a:custGeom>
            <a:avLst/>
            <a:gdLst/>
            <a:ahLst/>
            <a:cxnLst/>
            <a:rect l="l" t="t" r="r" b="b"/>
            <a:pathLst>
              <a:path w="316229" h="671195">
                <a:moveTo>
                  <a:pt x="236852" y="0"/>
                </a:moveTo>
                <a:lnTo>
                  <a:pt x="78950" y="0"/>
                </a:lnTo>
                <a:lnTo>
                  <a:pt x="78950" y="513082"/>
                </a:lnTo>
                <a:lnTo>
                  <a:pt x="0" y="513082"/>
                </a:lnTo>
                <a:lnTo>
                  <a:pt x="157901" y="670984"/>
                </a:lnTo>
                <a:lnTo>
                  <a:pt x="315803" y="513082"/>
                </a:lnTo>
                <a:lnTo>
                  <a:pt x="236852" y="513082"/>
                </a:lnTo>
                <a:lnTo>
                  <a:pt x="236852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10186476" y="3586988"/>
            <a:ext cx="196215" cy="360045"/>
          </a:xfrm>
          <a:prstGeom prst="rect">
            <a:avLst/>
          </a:prstGeom>
        </p:spPr>
        <p:txBody>
          <a:bodyPr wrap="square" lIns="0" tIns="5715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27535" y="3429000"/>
            <a:ext cx="316230" cy="671195"/>
          </a:xfrm>
          <a:custGeom>
            <a:avLst/>
            <a:gdLst/>
            <a:ahLst/>
            <a:cxnLst/>
            <a:rect l="l" t="t" r="r" b="b"/>
            <a:pathLst>
              <a:path w="316229" h="671195">
                <a:moveTo>
                  <a:pt x="236853" y="0"/>
                </a:moveTo>
                <a:lnTo>
                  <a:pt x="78950" y="0"/>
                </a:lnTo>
                <a:lnTo>
                  <a:pt x="78950" y="513082"/>
                </a:lnTo>
                <a:lnTo>
                  <a:pt x="0" y="513082"/>
                </a:lnTo>
                <a:lnTo>
                  <a:pt x="157901" y="670984"/>
                </a:lnTo>
                <a:lnTo>
                  <a:pt x="315804" y="513082"/>
                </a:lnTo>
                <a:lnTo>
                  <a:pt x="236853" y="513082"/>
                </a:lnTo>
                <a:lnTo>
                  <a:pt x="236853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8688230" y="3547364"/>
            <a:ext cx="196215" cy="360045"/>
          </a:xfrm>
          <a:prstGeom prst="rect">
            <a:avLst/>
          </a:prstGeom>
        </p:spPr>
        <p:txBody>
          <a:bodyPr wrap="square" lIns="0" tIns="5715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061202" y="3429000"/>
            <a:ext cx="316230" cy="671195"/>
          </a:xfrm>
          <a:custGeom>
            <a:avLst/>
            <a:gdLst/>
            <a:ahLst/>
            <a:cxnLst/>
            <a:rect l="l" t="t" r="r" b="b"/>
            <a:pathLst>
              <a:path w="316229" h="671195">
                <a:moveTo>
                  <a:pt x="236853" y="0"/>
                </a:moveTo>
                <a:lnTo>
                  <a:pt x="78950" y="0"/>
                </a:lnTo>
                <a:lnTo>
                  <a:pt x="78950" y="513082"/>
                </a:lnTo>
                <a:lnTo>
                  <a:pt x="0" y="513082"/>
                </a:lnTo>
                <a:lnTo>
                  <a:pt x="157901" y="670984"/>
                </a:lnTo>
                <a:lnTo>
                  <a:pt x="315804" y="513082"/>
                </a:lnTo>
                <a:lnTo>
                  <a:pt x="236853" y="513082"/>
                </a:lnTo>
                <a:lnTo>
                  <a:pt x="236853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7121897" y="3547364"/>
            <a:ext cx="196215" cy="360045"/>
          </a:xfrm>
          <a:prstGeom prst="rect">
            <a:avLst/>
          </a:prstGeom>
        </p:spPr>
        <p:txBody>
          <a:bodyPr wrap="square" lIns="0" tIns="5715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528913" y="3429000"/>
            <a:ext cx="316230" cy="671195"/>
          </a:xfrm>
          <a:custGeom>
            <a:avLst/>
            <a:gdLst/>
            <a:ahLst/>
            <a:cxnLst/>
            <a:rect l="l" t="t" r="r" b="b"/>
            <a:pathLst>
              <a:path w="316229" h="671195">
                <a:moveTo>
                  <a:pt x="236853" y="0"/>
                </a:moveTo>
                <a:lnTo>
                  <a:pt x="78950" y="0"/>
                </a:lnTo>
                <a:lnTo>
                  <a:pt x="78950" y="513082"/>
                </a:lnTo>
                <a:lnTo>
                  <a:pt x="0" y="513082"/>
                </a:lnTo>
                <a:lnTo>
                  <a:pt x="157901" y="670984"/>
                </a:lnTo>
                <a:lnTo>
                  <a:pt x="315804" y="513082"/>
                </a:lnTo>
                <a:lnTo>
                  <a:pt x="236853" y="513082"/>
                </a:lnTo>
                <a:lnTo>
                  <a:pt x="236853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5589609" y="3547364"/>
            <a:ext cx="196215" cy="360045"/>
          </a:xfrm>
          <a:prstGeom prst="rect">
            <a:avLst/>
          </a:prstGeom>
        </p:spPr>
        <p:txBody>
          <a:bodyPr wrap="square" lIns="0" tIns="5715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996625" y="3429000"/>
            <a:ext cx="316230" cy="671195"/>
          </a:xfrm>
          <a:custGeom>
            <a:avLst/>
            <a:gdLst/>
            <a:ahLst/>
            <a:cxnLst/>
            <a:rect l="l" t="t" r="r" b="b"/>
            <a:pathLst>
              <a:path w="316229" h="671195">
                <a:moveTo>
                  <a:pt x="236852" y="0"/>
                </a:moveTo>
                <a:lnTo>
                  <a:pt x="78950" y="0"/>
                </a:lnTo>
                <a:lnTo>
                  <a:pt x="78950" y="513082"/>
                </a:lnTo>
                <a:lnTo>
                  <a:pt x="0" y="513082"/>
                </a:lnTo>
                <a:lnTo>
                  <a:pt x="157901" y="670984"/>
                </a:lnTo>
                <a:lnTo>
                  <a:pt x="315803" y="513082"/>
                </a:lnTo>
                <a:lnTo>
                  <a:pt x="236852" y="513082"/>
                </a:lnTo>
                <a:lnTo>
                  <a:pt x="236852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4057320" y="3547364"/>
            <a:ext cx="196215" cy="360045"/>
          </a:xfrm>
          <a:prstGeom prst="rect">
            <a:avLst/>
          </a:prstGeom>
        </p:spPr>
        <p:txBody>
          <a:bodyPr wrap="square" lIns="0" tIns="5715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408769" y="3429000"/>
            <a:ext cx="316230" cy="671195"/>
          </a:xfrm>
          <a:custGeom>
            <a:avLst/>
            <a:gdLst/>
            <a:ahLst/>
            <a:cxnLst/>
            <a:rect l="l" t="t" r="r" b="b"/>
            <a:pathLst>
              <a:path w="316230" h="671195">
                <a:moveTo>
                  <a:pt x="236853" y="0"/>
                </a:moveTo>
                <a:lnTo>
                  <a:pt x="78950" y="0"/>
                </a:lnTo>
                <a:lnTo>
                  <a:pt x="78950" y="513082"/>
                </a:lnTo>
                <a:lnTo>
                  <a:pt x="0" y="513082"/>
                </a:lnTo>
                <a:lnTo>
                  <a:pt x="157901" y="670984"/>
                </a:lnTo>
                <a:lnTo>
                  <a:pt x="315804" y="513082"/>
                </a:lnTo>
                <a:lnTo>
                  <a:pt x="236853" y="513082"/>
                </a:lnTo>
                <a:lnTo>
                  <a:pt x="236853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2469465" y="3547364"/>
            <a:ext cx="196215" cy="360045"/>
          </a:xfrm>
          <a:prstGeom prst="rect">
            <a:avLst/>
          </a:prstGeom>
        </p:spPr>
        <p:txBody>
          <a:bodyPr wrap="square" lIns="0" tIns="5715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pic>
        <p:nvPicPr>
          <p:cNvPr id="34" name="object 3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36720" y="5681471"/>
            <a:ext cx="3435096" cy="573023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4382283" y="5740908"/>
            <a:ext cx="311785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BẰNG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MÁI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NHÀ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5" b="1">
                <a:solidFill>
                  <a:srgbClr val="2F88BF"/>
                </a:solidFill>
                <a:latin typeface="Calibri"/>
                <a:cs typeface="Calibri"/>
              </a:rPr>
              <a:t>XƯỞNG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1477031"/>
            <a:ext cx="12192000" cy="3827145"/>
            <a:chOff x="1" y="1477031"/>
            <a:chExt cx="12192000" cy="38271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" y="1477031"/>
              <a:ext cx="12191998" cy="382693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123852" y="1716821"/>
              <a:ext cx="745490" cy="362585"/>
            </a:xfrm>
            <a:custGeom>
              <a:avLst/>
              <a:gdLst/>
              <a:ahLst/>
              <a:cxnLst/>
              <a:rect l="l" t="t" r="r" b="b"/>
              <a:pathLst>
                <a:path w="745490" h="362585">
                  <a:moveTo>
                    <a:pt x="30217" y="0"/>
                  </a:moveTo>
                  <a:lnTo>
                    <a:pt x="0" y="180323"/>
                  </a:lnTo>
                  <a:lnTo>
                    <a:pt x="549559" y="272413"/>
                  </a:lnTo>
                  <a:lnTo>
                    <a:pt x="534450" y="362576"/>
                  </a:lnTo>
                  <a:lnTo>
                    <a:pt x="744990" y="212468"/>
                  </a:lnTo>
                  <a:lnTo>
                    <a:pt x="594884" y="1926"/>
                  </a:lnTo>
                  <a:lnTo>
                    <a:pt x="579776" y="92088"/>
                  </a:lnTo>
                  <a:lnTo>
                    <a:pt x="30217" y="0"/>
                  </a:lnTo>
                  <a:close/>
                </a:path>
              </a:pathLst>
            </a:custGeom>
            <a:solidFill>
              <a:srgbClr val="5C83C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31302" y="24582"/>
            <a:ext cx="1869439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60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XƯỞNG</a:t>
            </a:r>
            <a:endParaRPr sz="2750"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/>
          <p:nvPr/>
        </p:nvSpPr>
        <p:spPr>
          <a:xfrm rot="540000">
            <a:off x="8278334" y="1791297"/>
            <a:ext cx="363806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00"/>
              </a:lnSpc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2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90115" y="1716213"/>
            <a:ext cx="787400" cy="365760"/>
          </a:xfrm>
          <a:custGeom>
            <a:avLst/>
            <a:gdLst/>
            <a:ahLst/>
            <a:cxnLst/>
            <a:rect l="l" t="t" r="r" b="b"/>
            <a:pathLst>
              <a:path w="787400" h="365760">
                <a:moveTo>
                  <a:pt x="155116" y="0"/>
                </a:moveTo>
                <a:lnTo>
                  <a:pt x="0" y="210560"/>
                </a:lnTo>
                <a:lnTo>
                  <a:pt x="210560" y="365677"/>
                </a:lnTo>
                <a:lnTo>
                  <a:pt x="196700" y="274259"/>
                </a:lnTo>
                <a:lnTo>
                  <a:pt x="787345" y="184704"/>
                </a:lnTo>
                <a:lnTo>
                  <a:pt x="759622" y="1865"/>
                </a:lnTo>
                <a:lnTo>
                  <a:pt x="168978" y="91419"/>
                </a:lnTo>
                <a:lnTo>
                  <a:pt x="155116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 rot="21120000">
            <a:off x="2641710" y="1790315"/>
            <a:ext cx="364392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00"/>
              </a:lnSpc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12,3%</a:t>
            </a:r>
            <a:endParaRPr sz="1100">
              <a:latin typeface="Calibri Light"/>
              <a:cs typeface="Calibri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361688" y="5306567"/>
            <a:ext cx="2639695" cy="573405"/>
            <a:chOff x="4361688" y="5306567"/>
            <a:chExt cx="2639695" cy="57340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1688" y="5306567"/>
              <a:ext cx="2398775" cy="5730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16039" y="5306567"/>
              <a:ext cx="423671" cy="5730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95288" y="5306567"/>
              <a:ext cx="505967" cy="573024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506757" y="5362955"/>
            <a:ext cx="232219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3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ĐỨNG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TRỤC</a:t>
            </a:r>
            <a:r>
              <a:rPr dirty="0" sz="2000" spc="-2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A-G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13322" y="6613511"/>
            <a:ext cx="263525" cy="180975"/>
          </a:xfrm>
          <a:custGeom>
            <a:avLst/>
            <a:gdLst/>
            <a:ahLst/>
            <a:cxnLst/>
            <a:rect l="l" t="t" r="r" b="b"/>
            <a:pathLst>
              <a:path w="263525" h="180975">
                <a:moveTo>
                  <a:pt x="263524" y="45243"/>
                </a:moveTo>
                <a:lnTo>
                  <a:pt x="90486" y="45243"/>
                </a:lnTo>
                <a:lnTo>
                  <a:pt x="90486" y="0"/>
                </a:lnTo>
                <a:lnTo>
                  <a:pt x="0" y="90486"/>
                </a:lnTo>
                <a:lnTo>
                  <a:pt x="90486" y="180973"/>
                </a:lnTo>
                <a:lnTo>
                  <a:pt x="90486" y="135729"/>
                </a:lnTo>
                <a:lnTo>
                  <a:pt x="263524" y="135729"/>
                </a:lnTo>
                <a:lnTo>
                  <a:pt x="263524" y="45243"/>
                </a:lnTo>
                <a:close/>
              </a:path>
            </a:pathLst>
          </a:custGeom>
          <a:ln w="25400">
            <a:solidFill>
              <a:srgbClr val="5C83C4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261531"/>
            <a:ext cx="12192000" cy="408093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0183705" y="6549811"/>
            <a:ext cx="1657350" cy="196850"/>
            <a:chOff x="10183705" y="6549811"/>
            <a:chExt cx="1657350" cy="19685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83705" y="6549811"/>
              <a:ext cx="296332" cy="1964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02897" y="6549812"/>
              <a:ext cx="1337734" cy="154184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531302" y="24582"/>
            <a:ext cx="1869439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60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XƯỞNG</a:t>
            </a:r>
            <a:endParaRPr sz="2750">
              <a:latin typeface="Calibri Light"/>
              <a:cs typeface="Calibri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390115" y="1716213"/>
            <a:ext cx="787400" cy="365760"/>
          </a:xfrm>
          <a:custGeom>
            <a:avLst/>
            <a:gdLst/>
            <a:ahLst/>
            <a:cxnLst/>
            <a:rect l="l" t="t" r="r" b="b"/>
            <a:pathLst>
              <a:path w="787400" h="365760">
                <a:moveTo>
                  <a:pt x="155116" y="0"/>
                </a:moveTo>
                <a:lnTo>
                  <a:pt x="0" y="210560"/>
                </a:lnTo>
                <a:lnTo>
                  <a:pt x="210560" y="365677"/>
                </a:lnTo>
                <a:lnTo>
                  <a:pt x="196700" y="274259"/>
                </a:lnTo>
                <a:lnTo>
                  <a:pt x="787345" y="184704"/>
                </a:lnTo>
                <a:lnTo>
                  <a:pt x="759622" y="1865"/>
                </a:lnTo>
                <a:lnTo>
                  <a:pt x="168978" y="91419"/>
                </a:lnTo>
                <a:lnTo>
                  <a:pt x="155116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645653" y="1750805"/>
            <a:ext cx="356235" cy="219075"/>
          </a:xfrm>
          <a:prstGeom prst="rect">
            <a:avLst/>
          </a:prstGeom>
        </p:spPr>
        <p:txBody>
          <a:bodyPr wrap="square" lIns="0" tIns="419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30"/>
              </a:spcBef>
            </a:pPr>
            <a:r>
              <a:rPr dirty="0" sz="1100" spc="-65">
                <a:solidFill>
                  <a:srgbClr val="FFFFFF"/>
                </a:solidFill>
                <a:latin typeface="Calibri Light"/>
                <a:cs typeface="Calibri Light"/>
              </a:rPr>
              <a:t>12,</a:t>
            </a:r>
            <a:r>
              <a:rPr dirty="0" baseline="10101" sz="1650" spc="-97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baseline="10101" sz="1650">
              <a:latin typeface="Calibri Light"/>
              <a:cs typeface="Calibri 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0" y="1256729"/>
            <a:ext cx="12192000" cy="4086225"/>
            <a:chOff x="0" y="1256729"/>
            <a:chExt cx="12192000" cy="408622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256729"/>
              <a:ext cx="12191998" cy="408573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865013" y="1716820"/>
              <a:ext cx="745490" cy="362585"/>
            </a:xfrm>
            <a:custGeom>
              <a:avLst/>
              <a:gdLst/>
              <a:ahLst/>
              <a:cxnLst/>
              <a:rect l="l" t="t" r="r" b="b"/>
              <a:pathLst>
                <a:path w="745490" h="362585">
                  <a:moveTo>
                    <a:pt x="30217" y="0"/>
                  </a:moveTo>
                  <a:lnTo>
                    <a:pt x="0" y="180324"/>
                  </a:lnTo>
                  <a:lnTo>
                    <a:pt x="549559" y="272413"/>
                  </a:lnTo>
                  <a:lnTo>
                    <a:pt x="534451" y="362576"/>
                  </a:lnTo>
                  <a:lnTo>
                    <a:pt x="744992" y="212468"/>
                  </a:lnTo>
                  <a:lnTo>
                    <a:pt x="594885" y="1927"/>
                  </a:lnTo>
                  <a:lnTo>
                    <a:pt x="579776" y="92088"/>
                  </a:lnTo>
                  <a:lnTo>
                    <a:pt x="30217" y="0"/>
                  </a:lnTo>
                  <a:close/>
                </a:path>
              </a:pathLst>
            </a:custGeom>
            <a:solidFill>
              <a:srgbClr val="5C83C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 rot="540000">
            <a:off x="8019495" y="1791297"/>
            <a:ext cx="363806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00"/>
              </a:lnSpc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2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542515" y="1733863"/>
            <a:ext cx="787400" cy="365760"/>
          </a:xfrm>
          <a:custGeom>
            <a:avLst/>
            <a:gdLst/>
            <a:ahLst/>
            <a:cxnLst/>
            <a:rect l="l" t="t" r="r" b="b"/>
            <a:pathLst>
              <a:path w="787400" h="365760">
                <a:moveTo>
                  <a:pt x="155116" y="0"/>
                </a:moveTo>
                <a:lnTo>
                  <a:pt x="0" y="210560"/>
                </a:lnTo>
                <a:lnTo>
                  <a:pt x="210560" y="365677"/>
                </a:lnTo>
                <a:lnTo>
                  <a:pt x="196700" y="274259"/>
                </a:lnTo>
                <a:lnTo>
                  <a:pt x="787345" y="184704"/>
                </a:lnTo>
                <a:lnTo>
                  <a:pt x="759622" y="1865"/>
                </a:lnTo>
                <a:lnTo>
                  <a:pt x="168978" y="91419"/>
                </a:lnTo>
                <a:lnTo>
                  <a:pt x="155116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 rot="21120000">
            <a:off x="2794110" y="1808603"/>
            <a:ext cx="364392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00"/>
              </a:lnSpc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12,3%</a:t>
            </a:r>
            <a:endParaRPr sz="1100">
              <a:latin typeface="Calibri Light"/>
              <a:cs typeface="Calibri Ligh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483608" y="5361432"/>
            <a:ext cx="2642870" cy="573405"/>
            <a:chOff x="4483608" y="5361432"/>
            <a:chExt cx="2642870" cy="573405"/>
          </a:xfrm>
        </p:grpSpPr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83608" y="5361432"/>
              <a:ext cx="2410967" cy="57302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50152" y="5361432"/>
              <a:ext cx="420624" cy="57302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9400" y="5361432"/>
              <a:ext cx="496824" cy="573024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4629108" y="5417820"/>
            <a:ext cx="232537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3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ĐỨNG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TRỤC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G-A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1972" y="1092690"/>
            <a:ext cx="11785600" cy="2516505"/>
            <a:chOff x="201972" y="1092690"/>
            <a:chExt cx="11785600" cy="25165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972" y="1092690"/>
              <a:ext cx="11785234" cy="203650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9599" y="3035808"/>
              <a:ext cx="2377440" cy="5730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52616" y="3035808"/>
              <a:ext cx="420623" cy="57302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28816" y="3035808"/>
              <a:ext cx="603503" cy="573023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69120" y="3889085"/>
            <a:ext cx="11785600" cy="2600325"/>
            <a:chOff x="169120" y="3889085"/>
            <a:chExt cx="11785600" cy="2600325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9120" y="3889085"/>
              <a:ext cx="11785232" cy="20261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9599" y="5916167"/>
              <a:ext cx="2377440" cy="5730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52616" y="5916167"/>
              <a:ext cx="420623" cy="5730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28816" y="5916167"/>
              <a:ext cx="603503" cy="573024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531302" y="24582"/>
            <a:ext cx="1869439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60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XƯỞNG</a:t>
            </a:r>
            <a:endParaRPr sz="2750">
              <a:latin typeface="Calibri Light"/>
              <a:cs typeface="Calibri Light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564711" y="3095244"/>
            <a:ext cx="239522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ĐỨNG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TRỤC</a:t>
            </a:r>
            <a:r>
              <a:rPr dirty="0" sz="2000" spc="-2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1-21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64711" y="5975603"/>
            <a:ext cx="239522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ĐỨNG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TRỤC</a:t>
            </a:r>
            <a:r>
              <a:rPr dirty="0" sz="2000" spc="-2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1-21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4949" y="1058147"/>
            <a:ext cx="11922125" cy="4137660"/>
            <a:chOff x="134949" y="1058147"/>
            <a:chExt cx="11922125" cy="41376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949" y="1058147"/>
              <a:ext cx="11922099" cy="413719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529536" y="1511344"/>
              <a:ext cx="745490" cy="362585"/>
            </a:xfrm>
            <a:custGeom>
              <a:avLst/>
              <a:gdLst/>
              <a:ahLst/>
              <a:cxnLst/>
              <a:rect l="l" t="t" r="r" b="b"/>
              <a:pathLst>
                <a:path w="745490" h="362585">
                  <a:moveTo>
                    <a:pt x="30217" y="0"/>
                  </a:moveTo>
                  <a:lnTo>
                    <a:pt x="0" y="180324"/>
                  </a:lnTo>
                  <a:lnTo>
                    <a:pt x="549560" y="272415"/>
                  </a:lnTo>
                  <a:lnTo>
                    <a:pt x="534451" y="362576"/>
                  </a:lnTo>
                  <a:lnTo>
                    <a:pt x="744992" y="212469"/>
                  </a:lnTo>
                  <a:lnTo>
                    <a:pt x="594885" y="1927"/>
                  </a:lnTo>
                  <a:lnTo>
                    <a:pt x="579776" y="92090"/>
                  </a:lnTo>
                  <a:lnTo>
                    <a:pt x="30217" y="0"/>
                  </a:lnTo>
                  <a:close/>
                </a:path>
              </a:pathLst>
            </a:custGeom>
            <a:solidFill>
              <a:srgbClr val="5C83C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31302" y="24582"/>
            <a:ext cx="1869439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60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XƯỞNG</a:t>
            </a:r>
            <a:endParaRPr sz="2750"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/>
          <p:nvPr/>
        </p:nvSpPr>
        <p:spPr>
          <a:xfrm rot="540000">
            <a:off x="8684018" y="1584032"/>
            <a:ext cx="363806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00"/>
              </a:lnSpc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</a:t>
            </a:r>
            <a:r>
              <a:rPr dirty="0" sz="1100" spc="-2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3%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795800" y="1510737"/>
            <a:ext cx="787400" cy="365760"/>
          </a:xfrm>
          <a:custGeom>
            <a:avLst/>
            <a:gdLst/>
            <a:ahLst/>
            <a:cxnLst/>
            <a:rect l="l" t="t" r="r" b="b"/>
            <a:pathLst>
              <a:path w="787400" h="365760">
                <a:moveTo>
                  <a:pt x="155116" y="0"/>
                </a:moveTo>
                <a:lnTo>
                  <a:pt x="0" y="210560"/>
                </a:lnTo>
                <a:lnTo>
                  <a:pt x="210560" y="365677"/>
                </a:lnTo>
                <a:lnTo>
                  <a:pt x="196700" y="274259"/>
                </a:lnTo>
                <a:lnTo>
                  <a:pt x="787345" y="184704"/>
                </a:lnTo>
                <a:lnTo>
                  <a:pt x="759622" y="1865"/>
                </a:lnTo>
                <a:lnTo>
                  <a:pt x="168978" y="91419"/>
                </a:lnTo>
                <a:lnTo>
                  <a:pt x="155116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 rot="21120000">
            <a:off x="3047395" y="1586099"/>
            <a:ext cx="364392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00"/>
              </a:lnSpc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12,3%</a:t>
            </a:r>
            <a:endParaRPr sz="1100">
              <a:latin typeface="Calibri Light"/>
              <a:cs typeface="Calibri Ligh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61688" y="5193791"/>
            <a:ext cx="3358896" cy="57302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506757" y="5253228"/>
            <a:ext cx="303974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CẮT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5" b="1">
                <a:solidFill>
                  <a:srgbClr val="2F88BF"/>
                </a:solidFill>
                <a:latin typeface="Calibri"/>
                <a:cs typeface="Calibri"/>
              </a:rPr>
              <a:t>XƯỞNG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ĐIỂN</a:t>
            </a:r>
            <a:r>
              <a:rPr dirty="0" sz="2000" spc="-2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HÌNH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29338" y="652271"/>
            <a:ext cx="10055860" cy="6010910"/>
            <a:chOff x="1929338" y="652271"/>
            <a:chExt cx="10055860" cy="60109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9338" y="1023442"/>
              <a:ext cx="5020376" cy="563958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8911" y="3593591"/>
              <a:ext cx="1085088" cy="3291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38743" y="652271"/>
              <a:ext cx="3745992" cy="51663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63127" y="676655"/>
              <a:ext cx="3642360" cy="50657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28665" y="742260"/>
              <a:ext cx="3511966" cy="4935051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48186" y="24582"/>
            <a:ext cx="243522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15" b="0">
                <a:latin typeface="Calibri Light"/>
                <a:cs typeface="Calibri Light"/>
              </a:rPr>
              <a:t>VỊ</a:t>
            </a:r>
            <a:r>
              <a:rPr dirty="0" sz="2750" spc="-15" b="0">
                <a:latin typeface="Calibri Light"/>
                <a:cs typeface="Calibri Light"/>
              </a:rPr>
              <a:t> </a:t>
            </a:r>
            <a:r>
              <a:rPr dirty="0" sz="2750" spc="15" b="0">
                <a:latin typeface="Calibri Light"/>
                <a:cs typeface="Calibri Light"/>
              </a:rPr>
              <a:t>TRÍ</a:t>
            </a:r>
            <a:r>
              <a:rPr dirty="0" sz="2750" spc="-10" b="0">
                <a:latin typeface="Calibri Light"/>
                <a:cs typeface="Calibri Light"/>
              </a:rPr>
              <a:t> </a:t>
            </a:r>
            <a:r>
              <a:rPr dirty="0" sz="2750" spc="-45" b="0">
                <a:latin typeface="Calibri Light"/>
                <a:cs typeface="Calibri Light"/>
              </a:rPr>
              <a:t>XÂY</a:t>
            </a:r>
            <a:r>
              <a:rPr dirty="0" sz="2750" spc="-15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DỰNG</a:t>
            </a:r>
            <a:endParaRPr sz="2750">
              <a:latin typeface="Calibri Light"/>
              <a:cs typeface="Calibr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23270" y="3612503"/>
            <a:ext cx="916940" cy="1898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050" spc="15">
                <a:solidFill>
                  <a:srgbClr val="FFFFFF"/>
                </a:solidFill>
                <a:latin typeface="Tahoma"/>
                <a:cs typeface="Tahoma"/>
              </a:rPr>
              <a:t>BÌNH</a:t>
            </a:r>
            <a:r>
              <a:rPr dirty="0" sz="1050" spc="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50" spc="80">
                <a:solidFill>
                  <a:srgbClr val="FFFFFF"/>
                </a:solidFill>
                <a:latin typeface="Tahoma"/>
                <a:cs typeface="Tahoma"/>
              </a:rPr>
              <a:t>DƯƠNG</a:t>
            </a:r>
            <a:endParaRPr sz="105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87823" y="2078735"/>
            <a:ext cx="1167384" cy="353567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768554" y="2102611"/>
            <a:ext cx="9861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>
                <a:solidFill>
                  <a:srgbClr val="FFFFFF"/>
                </a:solidFill>
                <a:latin typeface="Tahoma"/>
                <a:cs typeface="Tahoma"/>
              </a:rPr>
              <a:t>BÌNH</a:t>
            </a:r>
            <a:r>
              <a:rPr dirty="0" sz="1200" spc="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200" spc="75">
                <a:solidFill>
                  <a:srgbClr val="FFFFFF"/>
                </a:solidFill>
                <a:latin typeface="Tahoma"/>
                <a:cs typeface="Tahoma"/>
              </a:rPr>
              <a:t>PHƯỚC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564217" y="637117"/>
            <a:ext cx="6032500" cy="6163945"/>
            <a:chOff x="1564217" y="637117"/>
            <a:chExt cx="6032500" cy="6163945"/>
          </a:xfrm>
        </p:grpSpPr>
        <p:sp>
          <p:nvSpPr>
            <p:cNvPr id="14" name="object 14"/>
            <p:cNvSpPr/>
            <p:nvPr/>
          </p:nvSpPr>
          <p:spPr>
            <a:xfrm>
              <a:off x="1570567" y="643467"/>
              <a:ext cx="6019800" cy="6151245"/>
            </a:xfrm>
            <a:custGeom>
              <a:avLst/>
              <a:gdLst/>
              <a:ahLst/>
              <a:cxnLst/>
              <a:rect l="l" t="t" r="r" b="b"/>
              <a:pathLst>
                <a:path w="6019800" h="6151245">
                  <a:moveTo>
                    <a:pt x="0" y="3075508"/>
                  </a:moveTo>
                  <a:lnTo>
                    <a:pt x="372" y="3026601"/>
                  </a:lnTo>
                  <a:lnTo>
                    <a:pt x="1487" y="2977878"/>
                  </a:lnTo>
                  <a:lnTo>
                    <a:pt x="3339" y="2929345"/>
                  </a:lnTo>
                  <a:lnTo>
                    <a:pt x="5921" y="2881008"/>
                  </a:lnTo>
                  <a:lnTo>
                    <a:pt x="9229" y="2832871"/>
                  </a:lnTo>
                  <a:lnTo>
                    <a:pt x="13257" y="2784941"/>
                  </a:lnTo>
                  <a:lnTo>
                    <a:pt x="17999" y="2737223"/>
                  </a:lnTo>
                  <a:lnTo>
                    <a:pt x="23451" y="2689722"/>
                  </a:lnTo>
                  <a:lnTo>
                    <a:pt x="29606" y="2642446"/>
                  </a:lnTo>
                  <a:lnTo>
                    <a:pt x="36459" y="2595398"/>
                  </a:lnTo>
                  <a:lnTo>
                    <a:pt x="44004" y="2548585"/>
                  </a:lnTo>
                  <a:lnTo>
                    <a:pt x="52236" y="2502012"/>
                  </a:lnTo>
                  <a:lnTo>
                    <a:pt x="61150" y="2455685"/>
                  </a:lnTo>
                  <a:lnTo>
                    <a:pt x="70740" y="2409610"/>
                  </a:lnTo>
                  <a:lnTo>
                    <a:pt x="81000" y="2363792"/>
                  </a:lnTo>
                  <a:lnTo>
                    <a:pt x="91925" y="2318237"/>
                  </a:lnTo>
                  <a:lnTo>
                    <a:pt x="103509" y="2272951"/>
                  </a:lnTo>
                  <a:lnTo>
                    <a:pt x="115747" y="2227938"/>
                  </a:lnTo>
                  <a:lnTo>
                    <a:pt x="128634" y="2183205"/>
                  </a:lnTo>
                  <a:lnTo>
                    <a:pt x="142163" y="2138758"/>
                  </a:lnTo>
                  <a:lnTo>
                    <a:pt x="156330" y="2094601"/>
                  </a:lnTo>
                  <a:lnTo>
                    <a:pt x="171129" y="2050742"/>
                  </a:lnTo>
                  <a:lnTo>
                    <a:pt x="186554" y="2007184"/>
                  </a:lnTo>
                  <a:lnTo>
                    <a:pt x="202600" y="1963934"/>
                  </a:lnTo>
                  <a:lnTo>
                    <a:pt x="219261" y="1920998"/>
                  </a:lnTo>
                  <a:lnTo>
                    <a:pt x="236532" y="1878381"/>
                  </a:lnTo>
                  <a:lnTo>
                    <a:pt x="254408" y="1836089"/>
                  </a:lnTo>
                  <a:lnTo>
                    <a:pt x="272882" y="1794127"/>
                  </a:lnTo>
                  <a:lnTo>
                    <a:pt x="291949" y="1752501"/>
                  </a:lnTo>
                  <a:lnTo>
                    <a:pt x="311605" y="1711217"/>
                  </a:lnTo>
                  <a:lnTo>
                    <a:pt x="331842" y="1670280"/>
                  </a:lnTo>
                  <a:lnTo>
                    <a:pt x="352656" y="1629696"/>
                  </a:lnTo>
                  <a:lnTo>
                    <a:pt x="374042" y="1589470"/>
                  </a:lnTo>
                  <a:lnTo>
                    <a:pt x="395993" y="1549609"/>
                  </a:lnTo>
                  <a:lnTo>
                    <a:pt x="418505" y="1510117"/>
                  </a:lnTo>
                  <a:lnTo>
                    <a:pt x="441571" y="1471001"/>
                  </a:lnTo>
                  <a:lnTo>
                    <a:pt x="465187" y="1432266"/>
                  </a:lnTo>
                  <a:lnTo>
                    <a:pt x="489346" y="1393918"/>
                  </a:lnTo>
                  <a:lnTo>
                    <a:pt x="514043" y="1355962"/>
                  </a:lnTo>
                  <a:lnTo>
                    <a:pt x="539273" y="1318404"/>
                  </a:lnTo>
                  <a:lnTo>
                    <a:pt x="565030" y="1281249"/>
                  </a:lnTo>
                  <a:lnTo>
                    <a:pt x="591309" y="1244504"/>
                  </a:lnTo>
                  <a:lnTo>
                    <a:pt x="618104" y="1208173"/>
                  </a:lnTo>
                  <a:lnTo>
                    <a:pt x="645410" y="1172263"/>
                  </a:lnTo>
                  <a:lnTo>
                    <a:pt x="673221" y="1136779"/>
                  </a:lnTo>
                  <a:lnTo>
                    <a:pt x="701532" y="1101727"/>
                  </a:lnTo>
                  <a:lnTo>
                    <a:pt x="730336" y="1067112"/>
                  </a:lnTo>
                  <a:lnTo>
                    <a:pt x="759630" y="1032940"/>
                  </a:lnTo>
                  <a:lnTo>
                    <a:pt x="789406" y="999217"/>
                  </a:lnTo>
                  <a:lnTo>
                    <a:pt x="819660" y="965948"/>
                  </a:lnTo>
                  <a:lnTo>
                    <a:pt x="850386" y="933139"/>
                  </a:lnTo>
                  <a:lnTo>
                    <a:pt x="881579" y="900795"/>
                  </a:lnTo>
                  <a:lnTo>
                    <a:pt x="913232" y="868922"/>
                  </a:lnTo>
                  <a:lnTo>
                    <a:pt x="945342" y="837527"/>
                  </a:lnTo>
                  <a:lnTo>
                    <a:pt x="977901" y="806613"/>
                  </a:lnTo>
                  <a:lnTo>
                    <a:pt x="1010905" y="776188"/>
                  </a:lnTo>
                  <a:lnTo>
                    <a:pt x="1044348" y="746256"/>
                  </a:lnTo>
                  <a:lnTo>
                    <a:pt x="1078224" y="716823"/>
                  </a:lnTo>
                  <a:lnTo>
                    <a:pt x="1112529" y="687896"/>
                  </a:lnTo>
                  <a:lnTo>
                    <a:pt x="1147256" y="659479"/>
                  </a:lnTo>
                  <a:lnTo>
                    <a:pt x="1182400" y="631578"/>
                  </a:lnTo>
                  <a:lnTo>
                    <a:pt x="1217955" y="604199"/>
                  </a:lnTo>
                  <a:lnTo>
                    <a:pt x="1253917" y="577347"/>
                  </a:lnTo>
                  <a:lnTo>
                    <a:pt x="1290279" y="551028"/>
                  </a:lnTo>
                  <a:lnTo>
                    <a:pt x="1327036" y="525248"/>
                  </a:lnTo>
                  <a:lnTo>
                    <a:pt x="1364182" y="500012"/>
                  </a:lnTo>
                  <a:lnTo>
                    <a:pt x="1401712" y="475326"/>
                  </a:lnTo>
                  <a:lnTo>
                    <a:pt x="1439621" y="451196"/>
                  </a:lnTo>
                  <a:lnTo>
                    <a:pt x="1477903" y="427627"/>
                  </a:lnTo>
                  <a:lnTo>
                    <a:pt x="1516552" y="404625"/>
                  </a:lnTo>
                  <a:lnTo>
                    <a:pt x="1555563" y="382195"/>
                  </a:lnTo>
                  <a:lnTo>
                    <a:pt x="1594930" y="360344"/>
                  </a:lnTo>
                  <a:lnTo>
                    <a:pt x="1634648" y="339076"/>
                  </a:lnTo>
                  <a:lnTo>
                    <a:pt x="1674712" y="318397"/>
                  </a:lnTo>
                  <a:lnTo>
                    <a:pt x="1715115" y="298313"/>
                  </a:lnTo>
                  <a:lnTo>
                    <a:pt x="1755853" y="278830"/>
                  </a:lnTo>
                  <a:lnTo>
                    <a:pt x="1796920" y="259953"/>
                  </a:lnTo>
                  <a:lnTo>
                    <a:pt x="1838310" y="241688"/>
                  </a:lnTo>
                  <a:lnTo>
                    <a:pt x="1880018" y="224041"/>
                  </a:lnTo>
                  <a:lnTo>
                    <a:pt x="1922038" y="207016"/>
                  </a:lnTo>
                  <a:lnTo>
                    <a:pt x="1964365" y="190621"/>
                  </a:lnTo>
                  <a:lnTo>
                    <a:pt x="2006994" y="174859"/>
                  </a:lnTo>
                  <a:lnTo>
                    <a:pt x="2049918" y="159738"/>
                  </a:lnTo>
                  <a:lnTo>
                    <a:pt x="2093132" y="145262"/>
                  </a:lnTo>
                  <a:lnTo>
                    <a:pt x="2136632" y="131438"/>
                  </a:lnTo>
                  <a:lnTo>
                    <a:pt x="2180410" y="118270"/>
                  </a:lnTo>
                  <a:lnTo>
                    <a:pt x="2224462" y="105765"/>
                  </a:lnTo>
                  <a:lnTo>
                    <a:pt x="2268783" y="93928"/>
                  </a:lnTo>
                  <a:lnTo>
                    <a:pt x="2313366" y="82765"/>
                  </a:lnTo>
                  <a:lnTo>
                    <a:pt x="2358207" y="72282"/>
                  </a:lnTo>
                  <a:lnTo>
                    <a:pt x="2403299" y="62483"/>
                  </a:lnTo>
                  <a:lnTo>
                    <a:pt x="2448637" y="53375"/>
                  </a:lnTo>
                  <a:lnTo>
                    <a:pt x="2494217" y="44963"/>
                  </a:lnTo>
                  <a:lnTo>
                    <a:pt x="2540031" y="37253"/>
                  </a:lnTo>
                  <a:lnTo>
                    <a:pt x="2586075" y="30251"/>
                  </a:lnTo>
                  <a:lnTo>
                    <a:pt x="2632343" y="23962"/>
                  </a:lnTo>
                  <a:lnTo>
                    <a:pt x="2678830" y="18392"/>
                  </a:lnTo>
                  <a:lnTo>
                    <a:pt x="2725530" y="13546"/>
                  </a:lnTo>
                  <a:lnTo>
                    <a:pt x="2772438" y="9430"/>
                  </a:lnTo>
                  <a:lnTo>
                    <a:pt x="2819548" y="6050"/>
                  </a:lnTo>
                  <a:lnTo>
                    <a:pt x="2866854" y="3411"/>
                  </a:lnTo>
                  <a:lnTo>
                    <a:pt x="2914352" y="1520"/>
                  </a:lnTo>
                  <a:lnTo>
                    <a:pt x="2962035" y="380"/>
                  </a:lnTo>
                  <a:lnTo>
                    <a:pt x="3009899" y="0"/>
                  </a:lnTo>
                  <a:lnTo>
                    <a:pt x="3057762" y="380"/>
                  </a:lnTo>
                  <a:lnTo>
                    <a:pt x="3105445" y="1520"/>
                  </a:lnTo>
                  <a:lnTo>
                    <a:pt x="3152943" y="3411"/>
                  </a:lnTo>
                  <a:lnTo>
                    <a:pt x="3200249" y="6050"/>
                  </a:lnTo>
                  <a:lnTo>
                    <a:pt x="3247359" y="9430"/>
                  </a:lnTo>
                  <a:lnTo>
                    <a:pt x="3294267" y="13546"/>
                  </a:lnTo>
                  <a:lnTo>
                    <a:pt x="3340967" y="18392"/>
                  </a:lnTo>
                  <a:lnTo>
                    <a:pt x="3387454" y="23962"/>
                  </a:lnTo>
                  <a:lnTo>
                    <a:pt x="3433722" y="30251"/>
                  </a:lnTo>
                  <a:lnTo>
                    <a:pt x="3479766" y="37253"/>
                  </a:lnTo>
                  <a:lnTo>
                    <a:pt x="3525581" y="44963"/>
                  </a:lnTo>
                  <a:lnTo>
                    <a:pt x="3571160" y="53375"/>
                  </a:lnTo>
                  <a:lnTo>
                    <a:pt x="3616498" y="62483"/>
                  </a:lnTo>
                  <a:lnTo>
                    <a:pt x="3661591" y="72282"/>
                  </a:lnTo>
                  <a:lnTo>
                    <a:pt x="3706431" y="82765"/>
                  </a:lnTo>
                  <a:lnTo>
                    <a:pt x="3751015" y="93928"/>
                  </a:lnTo>
                  <a:lnTo>
                    <a:pt x="3795335" y="105765"/>
                  </a:lnTo>
                  <a:lnTo>
                    <a:pt x="3839387" y="118270"/>
                  </a:lnTo>
                  <a:lnTo>
                    <a:pt x="3883166" y="131438"/>
                  </a:lnTo>
                  <a:lnTo>
                    <a:pt x="3926665" y="145262"/>
                  </a:lnTo>
                  <a:lnTo>
                    <a:pt x="3969880" y="159738"/>
                  </a:lnTo>
                  <a:lnTo>
                    <a:pt x="4012804" y="174859"/>
                  </a:lnTo>
                  <a:lnTo>
                    <a:pt x="4055432" y="190621"/>
                  </a:lnTo>
                  <a:lnTo>
                    <a:pt x="4097759" y="207016"/>
                  </a:lnTo>
                  <a:lnTo>
                    <a:pt x="4139780" y="224041"/>
                  </a:lnTo>
                  <a:lnTo>
                    <a:pt x="4181488" y="241688"/>
                  </a:lnTo>
                  <a:lnTo>
                    <a:pt x="4222878" y="259953"/>
                  </a:lnTo>
                  <a:lnTo>
                    <a:pt x="4263944" y="278830"/>
                  </a:lnTo>
                  <a:lnTo>
                    <a:pt x="4304682" y="298313"/>
                  </a:lnTo>
                  <a:lnTo>
                    <a:pt x="4345086" y="318397"/>
                  </a:lnTo>
                  <a:lnTo>
                    <a:pt x="4385150" y="339076"/>
                  </a:lnTo>
                  <a:lnTo>
                    <a:pt x="4424868" y="360344"/>
                  </a:lnTo>
                  <a:lnTo>
                    <a:pt x="4464235" y="382195"/>
                  </a:lnTo>
                  <a:lnTo>
                    <a:pt x="4503246" y="404625"/>
                  </a:lnTo>
                  <a:lnTo>
                    <a:pt x="4541895" y="427627"/>
                  </a:lnTo>
                  <a:lnTo>
                    <a:pt x="4580177" y="451196"/>
                  </a:lnTo>
                  <a:lnTo>
                    <a:pt x="4618086" y="475326"/>
                  </a:lnTo>
                  <a:lnTo>
                    <a:pt x="4655616" y="500012"/>
                  </a:lnTo>
                  <a:lnTo>
                    <a:pt x="4692762" y="525248"/>
                  </a:lnTo>
                  <a:lnTo>
                    <a:pt x="4729519" y="551028"/>
                  </a:lnTo>
                  <a:lnTo>
                    <a:pt x="4765881" y="577347"/>
                  </a:lnTo>
                  <a:lnTo>
                    <a:pt x="4801843" y="604199"/>
                  </a:lnTo>
                  <a:lnTo>
                    <a:pt x="4837398" y="631578"/>
                  </a:lnTo>
                  <a:lnTo>
                    <a:pt x="4872542" y="659479"/>
                  </a:lnTo>
                  <a:lnTo>
                    <a:pt x="4907269" y="687896"/>
                  </a:lnTo>
                  <a:lnTo>
                    <a:pt x="4941574" y="716823"/>
                  </a:lnTo>
                  <a:lnTo>
                    <a:pt x="4975450" y="746256"/>
                  </a:lnTo>
                  <a:lnTo>
                    <a:pt x="5008893" y="776188"/>
                  </a:lnTo>
                  <a:lnTo>
                    <a:pt x="5041897" y="806613"/>
                  </a:lnTo>
                  <a:lnTo>
                    <a:pt x="5074456" y="837527"/>
                  </a:lnTo>
                  <a:lnTo>
                    <a:pt x="5106566" y="868922"/>
                  </a:lnTo>
                  <a:lnTo>
                    <a:pt x="5138219" y="900795"/>
                  </a:lnTo>
                  <a:lnTo>
                    <a:pt x="5169412" y="933139"/>
                  </a:lnTo>
                  <a:lnTo>
                    <a:pt x="5200138" y="965948"/>
                  </a:lnTo>
                  <a:lnTo>
                    <a:pt x="5230392" y="999217"/>
                  </a:lnTo>
                  <a:lnTo>
                    <a:pt x="5260168" y="1032940"/>
                  </a:lnTo>
                  <a:lnTo>
                    <a:pt x="5289462" y="1067112"/>
                  </a:lnTo>
                  <a:lnTo>
                    <a:pt x="5318266" y="1101727"/>
                  </a:lnTo>
                  <a:lnTo>
                    <a:pt x="5346577" y="1136779"/>
                  </a:lnTo>
                  <a:lnTo>
                    <a:pt x="5374388" y="1172263"/>
                  </a:lnTo>
                  <a:lnTo>
                    <a:pt x="5401694" y="1208173"/>
                  </a:lnTo>
                  <a:lnTo>
                    <a:pt x="5428489" y="1244504"/>
                  </a:lnTo>
                  <a:lnTo>
                    <a:pt x="5454768" y="1281249"/>
                  </a:lnTo>
                  <a:lnTo>
                    <a:pt x="5480525" y="1318404"/>
                  </a:lnTo>
                  <a:lnTo>
                    <a:pt x="5505755" y="1355962"/>
                  </a:lnTo>
                  <a:lnTo>
                    <a:pt x="5530452" y="1393918"/>
                  </a:lnTo>
                  <a:lnTo>
                    <a:pt x="5554612" y="1432266"/>
                  </a:lnTo>
                  <a:lnTo>
                    <a:pt x="5578227" y="1471001"/>
                  </a:lnTo>
                  <a:lnTo>
                    <a:pt x="5601293" y="1510117"/>
                  </a:lnTo>
                  <a:lnTo>
                    <a:pt x="5623805" y="1549609"/>
                  </a:lnTo>
                  <a:lnTo>
                    <a:pt x="5645756" y="1589470"/>
                  </a:lnTo>
                  <a:lnTo>
                    <a:pt x="5667142" y="1629696"/>
                  </a:lnTo>
                  <a:lnTo>
                    <a:pt x="5687956" y="1670280"/>
                  </a:lnTo>
                  <a:lnTo>
                    <a:pt x="5708193" y="1711217"/>
                  </a:lnTo>
                  <a:lnTo>
                    <a:pt x="5727849" y="1752501"/>
                  </a:lnTo>
                  <a:lnTo>
                    <a:pt x="5746916" y="1794127"/>
                  </a:lnTo>
                  <a:lnTo>
                    <a:pt x="5765390" y="1836089"/>
                  </a:lnTo>
                  <a:lnTo>
                    <a:pt x="5783266" y="1878381"/>
                  </a:lnTo>
                  <a:lnTo>
                    <a:pt x="5800537" y="1920998"/>
                  </a:lnTo>
                  <a:lnTo>
                    <a:pt x="5817198" y="1963934"/>
                  </a:lnTo>
                  <a:lnTo>
                    <a:pt x="5833244" y="2007184"/>
                  </a:lnTo>
                  <a:lnTo>
                    <a:pt x="5848669" y="2050742"/>
                  </a:lnTo>
                  <a:lnTo>
                    <a:pt x="5863468" y="2094601"/>
                  </a:lnTo>
                  <a:lnTo>
                    <a:pt x="5877635" y="2138758"/>
                  </a:lnTo>
                  <a:lnTo>
                    <a:pt x="5891164" y="2183205"/>
                  </a:lnTo>
                  <a:lnTo>
                    <a:pt x="5904051" y="2227938"/>
                  </a:lnTo>
                  <a:lnTo>
                    <a:pt x="5916289" y="2272951"/>
                  </a:lnTo>
                  <a:lnTo>
                    <a:pt x="5927873" y="2318237"/>
                  </a:lnTo>
                  <a:lnTo>
                    <a:pt x="5938798" y="2363792"/>
                  </a:lnTo>
                  <a:lnTo>
                    <a:pt x="5949058" y="2409610"/>
                  </a:lnTo>
                  <a:lnTo>
                    <a:pt x="5958648" y="2455685"/>
                  </a:lnTo>
                  <a:lnTo>
                    <a:pt x="5967562" y="2502012"/>
                  </a:lnTo>
                  <a:lnTo>
                    <a:pt x="5975794" y="2548585"/>
                  </a:lnTo>
                  <a:lnTo>
                    <a:pt x="5983339" y="2595398"/>
                  </a:lnTo>
                  <a:lnTo>
                    <a:pt x="5990192" y="2642446"/>
                  </a:lnTo>
                  <a:lnTo>
                    <a:pt x="5996347" y="2689722"/>
                  </a:lnTo>
                  <a:lnTo>
                    <a:pt x="6001799" y="2737223"/>
                  </a:lnTo>
                  <a:lnTo>
                    <a:pt x="6006541" y="2784941"/>
                  </a:lnTo>
                  <a:lnTo>
                    <a:pt x="6010569" y="2832871"/>
                  </a:lnTo>
                  <a:lnTo>
                    <a:pt x="6013877" y="2881008"/>
                  </a:lnTo>
                  <a:lnTo>
                    <a:pt x="6016459" y="2929345"/>
                  </a:lnTo>
                  <a:lnTo>
                    <a:pt x="6018311" y="2977878"/>
                  </a:lnTo>
                  <a:lnTo>
                    <a:pt x="6019426" y="3026601"/>
                  </a:lnTo>
                  <a:lnTo>
                    <a:pt x="6019799" y="3075508"/>
                  </a:lnTo>
                  <a:lnTo>
                    <a:pt x="6019426" y="3124414"/>
                  </a:lnTo>
                  <a:lnTo>
                    <a:pt x="6018311" y="3173137"/>
                  </a:lnTo>
                  <a:lnTo>
                    <a:pt x="6016459" y="3221670"/>
                  </a:lnTo>
                  <a:lnTo>
                    <a:pt x="6013877" y="3270008"/>
                  </a:lnTo>
                  <a:lnTo>
                    <a:pt x="6010569" y="3318144"/>
                  </a:lnTo>
                  <a:lnTo>
                    <a:pt x="6006541" y="3366075"/>
                  </a:lnTo>
                  <a:lnTo>
                    <a:pt x="6001799" y="3413793"/>
                  </a:lnTo>
                  <a:lnTo>
                    <a:pt x="5996347" y="3461293"/>
                  </a:lnTo>
                  <a:lnTo>
                    <a:pt x="5990192" y="3508570"/>
                  </a:lnTo>
                  <a:lnTo>
                    <a:pt x="5983339" y="3555617"/>
                  </a:lnTo>
                  <a:lnTo>
                    <a:pt x="5975794" y="3602431"/>
                  </a:lnTo>
                  <a:lnTo>
                    <a:pt x="5967562" y="3649003"/>
                  </a:lnTo>
                  <a:lnTo>
                    <a:pt x="5958648" y="3695330"/>
                  </a:lnTo>
                  <a:lnTo>
                    <a:pt x="5949058" y="3741405"/>
                  </a:lnTo>
                  <a:lnTo>
                    <a:pt x="5938798" y="3787223"/>
                  </a:lnTo>
                  <a:lnTo>
                    <a:pt x="5927873" y="3832778"/>
                  </a:lnTo>
                  <a:lnTo>
                    <a:pt x="5916289" y="3878065"/>
                  </a:lnTo>
                  <a:lnTo>
                    <a:pt x="5904051" y="3923077"/>
                  </a:lnTo>
                  <a:lnTo>
                    <a:pt x="5891164" y="3967810"/>
                  </a:lnTo>
                  <a:lnTo>
                    <a:pt x="5877635" y="4012258"/>
                  </a:lnTo>
                  <a:lnTo>
                    <a:pt x="5863468" y="4056414"/>
                  </a:lnTo>
                  <a:lnTo>
                    <a:pt x="5848669" y="4100274"/>
                  </a:lnTo>
                  <a:lnTo>
                    <a:pt x="5833244" y="4143832"/>
                  </a:lnTo>
                  <a:lnTo>
                    <a:pt x="5817198" y="4187081"/>
                  </a:lnTo>
                  <a:lnTo>
                    <a:pt x="5800537" y="4230018"/>
                  </a:lnTo>
                  <a:lnTo>
                    <a:pt x="5783266" y="4272635"/>
                  </a:lnTo>
                  <a:lnTo>
                    <a:pt x="5765390" y="4314927"/>
                  </a:lnTo>
                  <a:lnTo>
                    <a:pt x="5746916" y="4356889"/>
                  </a:lnTo>
                  <a:lnTo>
                    <a:pt x="5727849" y="4398515"/>
                  </a:lnTo>
                  <a:lnTo>
                    <a:pt x="5708193" y="4439799"/>
                  </a:lnTo>
                  <a:lnTo>
                    <a:pt x="5687956" y="4480736"/>
                  </a:lnTo>
                  <a:lnTo>
                    <a:pt x="5667142" y="4521320"/>
                  </a:lnTo>
                  <a:lnTo>
                    <a:pt x="5645756" y="4561545"/>
                  </a:lnTo>
                  <a:lnTo>
                    <a:pt x="5623805" y="4601407"/>
                  </a:lnTo>
                  <a:lnTo>
                    <a:pt x="5601293" y="4640898"/>
                  </a:lnTo>
                  <a:lnTo>
                    <a:pt x="5578227" y="4680015"/>
                  </a:lnTo>
                  <a:lnTo>
                    <a:pt x="5554612" y="4718750"/>
                  </a:lnTo>
                  <a:lnTo>
                    <a:pt x="5530452" y="4757098"/>
                  </a:lnTo>
                  <a:lnTo>
                    <a:pt x="5505755" y="4795054"/>
                  </a:lnTo>
                  <a:lnTo>
                    <a:pt x="5480525" y="4832612"/>
                  </a:lnTo>
                  <a:lnTo>
                    <a:pt x="5454768" y="4869767"/>
                  </a:lnTo>
                  <a:lnTo>
                    <a:pt x="5428489" y="4906512"/>
                  </a:lnTo>
                  <a:lnTo>
                    <a:pt x="5401694" y="4942843"/>
                  </a:lnTo>
                  <a:lnTo>
                    <a:pt x="5374388" y="4978753"/>
                  </a:lnTo>
                  <a:lnTo>
                    <a:pt x="5346577" y="5014237"/>
                  </a:lnTo>
                  <a:lnTo>
                    <a:pt x="5318266" y="5049289"/>
                  </a:lnTo>
                  <a:lnTo>
                    <a:pt x="5289462" y="5083904"/>
                  </a:lnTo>
                  <a:lnTo>
                    <a:pt x="5260168" y="5118076"/>
                  </a:lnTo>
                  <a:lnTo>
                    <a:pt x="5230392" y="5151799"/>
                  </a:lnTo>
                  <a:lnTo>
                    <a:pt x="5200138" y="5185068"/>
                  </a:lnTo>
                  <a:lnTo>
                    <a:pt x="5169412" y="5217877"/>
                  </a:lnTo>
                  <a:lnTo>
                    <a:pt x="5138219" y="5250221"/>
                  </a:lnTo>
                  <a:lnTo>
                    <a:pt x="5106566" y="5282094"/>
                  </a:lnTo>
                  <a:lnTo>
                    <a:pt x="5074456" y="5313489"/>
                  </a:lnTo>
                  <a:lnTo>
                    <a:pt x="5041897" y="5344403"/>
                  </a:lnTo>
                  <a:lnTo>
                    <a:pt x="5008893" y="5374828"/>
                  </a:lnTo>
                  <a:lnTo>
                    <a:pt x="4975450" y="5404760"/>
                  </a:lnTo>
                  <a:lnTo>
                    <a:pt x="4941574" y="5434193"/>
                  </a:lnTo>
                  <a:lnTo>
                    <a:pt x="4907269" y="5463120"/>
                  </a:lnTo>
                  <a:lnTo>
                    <a:pt x="4872542" y="5491537"/>
                  </a:lnTo>
                  <a:lnTo>
                    <a:pt x="4837398" y="5519438"/>
                  </a:lnTo>
                  <a:lnTo>
                    <a:pt x="4801843" y="5546818"/>
                  </a:lnTo>
                  <a:lnTo>
                    <a:pt x="4765881" y="5573669"/>
                  </a:lnTo>
                  <a:lnTo>
                    <a:pt x="4729519" y="5599988"/>
                  </a:lnTo>
                  <a:lnTo>
                    <a:pt x="4692762" y="5625768"/>
                  </a:lnTo>
                  <a:lnTo>
                    <a:pt x="4655616" y="5651004"/>
                  </a:lnTo>
                  <a:lnTo>
                    <a:pt x="4618086" y="5675690"/>
                  </a:lnTo>
                  <a:lnTo>
                    <a:pt x="4580177" y="5699820"/>
                  </a:lnTo>
                  <a:lnTo>
                    <a:pt x="4541895" y="5723389"/>
                  </a:lnTo>
                  <a:lnTo>
                    <a:pt x="4503246" y="5746391"/>
                  </a:lnTo>
                  <a:lnTo>
                    <a:pt x="4464235" y="5768821"/>
                  </a:lnTo>
                  <a:lnTo>
                    <a:pt x="4424868" y="5790673"/>
                  </a:lnTo>
                  <a:lnTo>
                    <a:pt x="4385150" y="5811941"/>
                  </a:lnTo>
                  <a:lnTo>
                    <a:pt x="4345086" y="5832619"/>
                  </a:lnTo>
                  <a:lnTo>
                    <a:pt x="4304682" y="5852703"/>
                  </a:lnTo>
                  <a:lnTo>
                    <a:pt x="4263944" y="5872186"/>
                  </a:lnTo>
                  <a:lnTo>
                    <a:pt x="4222878" y="5891063"/>
                  </a:lnTo>
                  <a:lnTo>
                    <a:pt x="4181488" y="5909328"/>
                  </a:lnTo>
                  <a:lnTo>
                    <a:pt x="4139780" y="5926975"/>
                  </a:lnTo>
                  <a:lnTo>
                    <a:pt x="4097759" y="5944000"/>
                  </a:lnTo>
                  <a:lnTo>
                    <a:pt x="4055432" y="5960396"/>
                  </a:lnTo>
                  <a:lnTo>
                    <a:pt x="4012804" y="5976157"/>
                  </a:lnTo>
                  <a:lnTo>
                    <a:pt x="3969880" y="5991278"/>
                  </a:lnTo>
                  <a:lnTo>
                    <a:pt x="3926665" y="6005754"/>
                  </a:lnTo>
                  <a:lnTo>
                    <a:pt x="3883166" y="6019578"/>
                  </a:lnTo>
                  <a:lnTo>
                    <a:pt x="3839387" y="6032746"/>
                  </a:lnTo>
                  <a:lnTo>
                    <a:pt x="3795335" y="6045251"/>
                  </a:lnTo>
                  <a:lnTo>
                    <a:pt x="3751015" y="6057088"/>
                  </a:lnTo>
                  <a:lnTo>
                    <a:pt x="3706431" y="6068251"/>
                  </a:lnTo>
                  <a:lnTo>
                    <a:pt x="3661591" y="6078735"/>
                  </a:lnTo>
                  <a:lnTo>
                    <a:pt x="3616498" y="6088533"/>
                  </a:lnTo>
                  <a:lnTo>
                    <a:pt x="3571160" y="6097641"/>
                  </a:lnTo>
                  <a:lnTo>
                    <a:pt x="3525581" y="6106053"/>
                  </a:lnTo>
                  <a:lnTo>
                    <a:pt x="3479766" y="6113763"/>
                  </a:lnTo>
                  <a:lnTo>
                    <a:pt x="3433722" y="6120765"/>
                  </a:lnTo>
                  <a:lnTo>
                    <a:pt x="3387454" y="6127054"/>
                  </a:lnTo>
                  <a:lnTo>
                    <a:pt x="3340967" y="6132624"/>
                  </a:lnTo>
                  <a:lnTo>
                    <a:pt x="3294267" y="6137470"/>
                  </a:lnTo>
                  <a:lnTo>
                    <a:pt x="3247359" y="6141586"/>
                  </a:lnTo>
                  <a:lnTo>
                    <a:pt x="3200249" y="6144966"/>
                  </a:lnTo>
                  <a:lnTo>
                    <a:pt x="3152943" y="6147605"/>
                  </a:lnTo>
                  <a:lnTo>
                    <a:pt x="3105445" y="6149496"/>
                  </a:lnTo>
                  <a:lnTo>
                    <a:pt x="3057762" y="6150636"/>
                  </a:lnTo>
                  <a:lnTo>
                    <a:pt x="3009899" y="6151017"/>
                  </a:lnTo>
                  <a:lnTo>
                    <a:pt x="2962035" y="6150636"/>
                  </a:lnTo>
                  <a:lnTo>
                    <a:pt x="2914352" y="6149496"/>
                  </a:lnTo>
                  <a:lnTo>
                    <a:pt x="2866854" y="6147605"/>
                  </a:lnTo>
                  <a:lnTo>
                    <a:pt x="2819548" y="6144966"/>
                  </a:lnTo>
                  <a:lnTo>
                    <a:pt x="2772438" y="6141586"/>
                  </a:lnTo>
                  <a:lnTo>
                    <a:pt x="2725530" y="6137470"/>
                  </a:lnTo>
                  <a:lnTo>
                    <a:pt x="2678830" y="6132624"/>
                  </a:lnTo>
                  <a:lnTo>
                    <a:pt x="2632343" y="6127054"/>
                  </a:lnTo>
                  <a:lnTo>
                    <a:pt x="2586075" y="6120765"/>
                  </a:lnTo>
                  <a:lnTo>
                    <a:pt x="2540031" y="6113763"/>
                  </a:lnTo>
                  <a:lnTo>
                    <a:pt x="2494217" y="6106053"/>
                  </a:lnTo>
                  <a:lnTo>
                    <a:pt x="2448637" y="6097641"/>
                  </a:lnTo>
                  <a:lnTo>
                    <a:pt x="2403299" y="6088533"/>
                  </a:lnTo>
                  <a:lnTo>
                    <a:pt x="2358207" y="6078735"/>
                  </a:lnTo>
                  <a:lnTo>
                    <a:pt x="2313366" y="6068251"/>
                  </a:lnTo>
                  <a:lnTo>
                    <a:pt x="2268783" y="6057088"/>
                  </a:lnTo>
                  <a:lnTo>
                    <a:pt x="2224462" y="6045251"/>
                  </a:lnTo>
                  <a:lnTo>
                    <a:pt x="2180410" y="6032746"/>
                  </a:lnTo>
                  <a:lnTo>
                    <a:pt x="2136632" y="6019578"/>
                  </a:lnTo>
                  <a:lnTo>
                    <a:pt x="2093132" y="6005754"/>
                  </a:lnTo>
                  <a:lnTo>
                    <a:pt x="2049918" y="5991278"/>
                  </a:lnTo>
                  <a:lnTo>
                    <a:pt x="2006994" y="5976157"/>
                  </a:lnTo>
                  <a:lnTo>
                    <a:pt x="1964365" y="5960396"/>
                  </a:lnTo>
                  <a:lnTo>
                    <a:pt x="1922038" y="5944000"/>
                  </a:lnTo>
                  <a:lnTo>
                    <a:pt x="1880018" y="5926975"/>
                  </a:lnTo>
                  <a:lnTo>
                    <a:pt x="1838310" y="5909328"/>
                  </a:lnTo>
                  <a:lnTo>
                    <a:pt x="1796920" y="5891063"/>
                  </a:lnTo>
                  <a:lnTo>
                    <a:pt x="1755853" y="5872186"/>
                  </a:lnTo>
                  <a:lnTo>
                    <a:pt x="1715115" y="5852703"/>
                  </a:lnTo>
                  <a:lnTo>
                    <a:pt x="1674712" y="5832619"/>
                  </a:lnTo>
                  <a:lnTo>
                    <a:pt x="1634648" y="5811941"/>
                  </a:lnTo>
                  <a:lnTo>
                    <a:pt x="1594930" y="5790673"/>
                  </a:lnTo>
                  <a:lnTo>
                    <a:pt x="1555563" y="5768821"/>
                  </a:lnTo>
                  <a:lnTo>
                    <a:pt x="1516552" y="5746391"/>
                  </a:lnTo>
                  <a:lnTo>
                    <a:pt x="1477903" y="5723389"/>
                  </a:lnTo>
                  <a:lnTo>
                    <a:pt x="1439621" y="5699820"/>
                  </a:lnTo>
                  <a:lnTo>
                    <a:pt x="1401712" y="5675690"/>
                  </a:lnTo>
                  <a:lnTo>
                    <a:pt x="1364182" y="5651004"/>
                  </a:lnTo>
                  <a:lnTo>
                    <a:pt x="1327036" y="5625768"/>
                  </a:lnTo>
                  <a:lnTo>
                    <a:pt x="1290279" y="5599988"/>
                  </a:lnTo>
                  <a:lnTo>
                    <a:pt x="1253917" y="5573669"/>
                  </a:lnTo>
                  <a:lnTo>
                    <a:pt x="1217955" y="5546818"/>
                  </a:lnTo>
                  <a:lnTo>
                    <a:pt x="1182400" y="5519438"/>
                  </a:lnTo>
                  <a:lnTo>
                    <a:pt x="1147256" y="5491537"/>
                  </a:lnTo>
                  <a:lnTo>
                    <a:pt x="1112529" y="5463120"/>
                  </a:lnTo>
                  <a:lnTo>
                    <a:pt x="1078224" y="5434193"/>
                  </a:lnTo>
                  <a:lnTo>
                    <a:pt x="1044348" y="5404760"/>
                  </a:lnTo>
                  <a:lnTo>
                    <a:pt x="1010905" y="5374828"/>
                  </a:lnTo>
                  <a:lnTo>
                    <a:pt x="977901" y="5344403"/>
                  </a:lnTo>
                  <a:lnTo>
                    <a:pt x="945342" y="5313489"/>
                  </a:lnTo>
                  <a:lnTo>
                    <a:pt x="913232" y="5282094"/>
                  </a:lnTo>
                  <a:lnTo>
                    <a:pt x="881579" y="5250221"/>
                  </a:lnTo>
                  <a:lnTo>
                    <a:pt x="850386" y="5217877"/>
                  </a:lnTo>
                  <a:lnTo>
                    <a:pt x="819660" y="5185068"/>
                  </a:lnTo>
                  <a:lnTo>
                    <a:pt x="789406" y="5151799"/>
                  </a:lnTo>
                  <a:lnTo>
                    <a:pt x="759630" y="5118076"/>
                  </a:lnTo>
                  <a:lnTo>
                    <a:pt x="730336" y="5083904"/>
                  </a:lnTo>
                  <a:lnTo>
                    <a:pt x="701532" y="5049289"/>
                  </a:lnTo>
                  <a:lnTo>
                    <a:pt x="673221" y="5014237"/>
                  </a:lnTo>
                  <a:lnTo>
                    <a:pt x="645410" y="4978753"/>
                  </a:lnTo>
                  <a:lnTo>
                    <a:pt x="618104" y="4942843"/>
                  </a:lnTo>
                  <a:lnTo>
                    <a:pt x="591309" y="4906512"/>
                  </a:lnTo>
                  <a:lnTo>
                    <a:pt x="565030" y="4869767"/>
                  </a:lnTo>
                  <a:lnTo>
                    <a:pt x="539273" y="4832612"/>
                  </a:lnTo>
                  <a:lnTo>
                    <a:pt x="514043" y="4795054"/>
                  </a:lnTo>
                  <a:lnTo>
                    <a:pt x="489346" y="4757098"/>
                  </a:lnTo>
                  <a:lnTo>
                    <a:pt x="465187" y="4718750"/>
                  </a:lnTo>
                  <a:lnTo>
                    <a:pt x="441571" y="4680015"/>
                  </a:lnTo>
                  <a:lnTo>
                    <a:pt x="418505" y="4640898"/>
                  </a:lnTo>
                  <a:lnTo>
                    <a:pt x="395993" y="4601407"/>
                  </a:lnTo>
                  <a:lnTo>
                    <a:pt x="374042" y="4561545"/>
                  </a:lnTo>
                  <a:lnTo>
                    <a:pt x="352656" y="4521320"/>
                  </a:lnTo>
                  <a:lnTo>
                    <a:pt x="331842" y="4480736"/>
                  </a:lnTo>
                  <a:lnTo>
                    <a:pt x="311605" y="4439799"/>
                  </a:lnTo>
                  <a:lnTo>
                    <a:pt x="291949" y="4398515"/>
                  </a:lnTo>
                  <a:lnTo>
                    <a:pt x="272882" y="4356889"/>
                  </a:lnTo>
                  <a:lnTo>
                    <a:pt x="254408" y="4314927"/>
                  </a:lnTo>
                  <a:lnTo>
                    <a:pt x="236532" y="4272635"/>
                  </a:lnTo>
                  <a:lnTo>
                    <a:pt x="219261" y="4230018"/>
                  </a:lnTo>
                  <a:lnTo>
                    <a:pt x="202600" y="4187081"/>
                  </a:lnTo>
                  <a:lnTo>
                    <a:pt x="186554" y="4143832"/>
                  </a:lnTo>
                  <a:lnTo>
                    <a:pt x="171129" y="4100274"/>
                  </a:lnTo>
                  <a:lnTo>
                    <a:pt x="156330" y="4056414"/>
                  </a:lnTo>
                  <a:lnTo>
                    <a:pt x="142163" y="4012258"/>
                  </a:lnTo>
                  <a:lnTo>
                    <a:pt x="128634" y="3967810"/>
                  </a:lnTo>
                  <a:lnTo>
                    <a:pt x="115747" y="3923077"/>
                  </a:lnTo>
                  <a:lnTo>
                    <a:pt x="103509" y="3878065"/>
                  </a:lnTo>
                  <a:lnTo>
                    <a:pt x="91925" y="3832778"/>
                  </a:lnTo>
                  <a:lnTo>
                    <a:pt x="81000" y="3787223"/>
                  </a:lnTo>
                  <a:lnTo>
                    <a:pt x="70740" y="3741405"/>
                  </a:lnTo>
                  <a:lnTo>
                    <a:pt x="61150" y="3695330"/>
                  </a:lnTo>
                  <a:lnTo>
                    <a:pt x="52236" y="3649003"/>
                  </a:lnTo>
                  <a:lnTo>
                    <a:pt x="44004" y="3602431"/>
                  </a:lnTo>
                  <a:lnTo>
                    <a:pt x="36459" y="3555617"/>
                  </a:lnTo>
                  <a:lnTo>
                    <a:pt x="29606" y="3508570"/>
                  </a:lnTo>
                  <a:lnTo>
                    <a:pt x="23451" y="3461293"/>
                  </a:lnTo>
                  <a:lnTo>
                    <a:pt x="17999" y="3413793"/>
                  </a:lnTo>
                  <a:lnTo>
                    <a:pt x="13257" y="3366075"/>
                  </a:lnTo>
                  <a:lnTo>
                    <a:pt x="9229" y="3318144"/>
                  </a:lnTo>
                  <a:lnTo>
                    <a:pt x="5921" y="3270008"/>
                  </a:lnTo>
                  <a:lnTo>
                    <a:pt x="3339" y="3221670"/>
                  </a:lnTo>
                  <a:lnTo>
                    <a:pt x="1487" y="3173137"/>
                  </a:lnTo>
                  <a:lnTo>
                    <a:pt x="372" y="3124414"/>
                  </a:lnTo>
                  <a:lnTo>
                    <a:pt x="0" y="3075508"/>
                  </a:lnTo>
                  <a:close/>
                </a:path>
              </a:pathLst>
            </a:custGeom>
            <a:ln w="12700">
              <a:solidFill>
                <a:srgbClr val="5C83C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92167" y="4178807"/>
              <a:ext cx="441960" cy="33223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92167" y="4343400"/>
              <a:ext cx="454151" cy="33223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92167" y="4507992"/>
              <a:ext cx="475488" cy="33223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92167" y="4675631"/>
              <a:ext cx="527303" cy="329183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4465844" y="4200144"/>
            <a:ext cx="360045" cy="69024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 marR="5080">
              <a:lnSpc>
                <a:spcPct val="98800"/>
              </a:lnSpc>
              <a:spcBef>
                <a:spcPts val="114"/>
              </a:spcBef>
            </a:pPr>
            <a:r>
              <a:rPr dirty="0" sz="1100" spc="-25">
                <a:solidFill>
                  <a:srgbClr val="FFFFFF"/>
                </a:solidFill>
                <a:latin typeface="Tahoma"/>
                <a:cs typeface="Tahoma"/>
              </a:rPr>
              <a:t>TP. </a:t>
            </a:r>
            <a:r>
              <a:rPr dirty="0" sz="1100" spc="-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 spc="35">
                <a:solidFill>
                  <a:srgbClr val="FFFFFF"/>
                </a:solidFill>
                <a:latin typeface="Tahoma"/>
                <a:cs typeface="Tahoma"/>
              </a:rPr>
              <a:t>HỒ </a:t>
            </a:r>
            <a:r>
              <a:rPr dirty="0" sz="1100" spc="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Tahoma"/>
                <a:cs typeface="Tahoma"/>
              </a:rPr>
              <a:t>CHÍ </a:t>
            </a:r>
            <a:r>
              <a:rPr dirty="0" sz="1100" spc="-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100" spc="-105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1100" spc="-5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1100" spc="20">
                <a:solidFill>
                  <a:srgbClr val="FFFFFF"/>
                </a:solidFill>
                <a:latin typeface="Tahoma"/>
                <a:cs typeface="Tahoma"/>
              </a:rPr>
              <a:t>NH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246120" y="4693920"/>
            <a:ext cx="899159" cy="353568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3327854" y="4717795"/>
            <a:ext cx="7175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45">
                <a:solidFill>
                  <a:srgbClr val="002277"/>
                </a:solidFill>
                <a:latin typeface="Tahoma"/>
                <a:cs typeface="Tahoma"/>
              </a:rPr>
              <a:t>LONG </a:t>
            </a:r>
            <a:r>
              <a:rPr dirty="0" sz="1200" spc="90">
                <a:solidFill>
                  <a:srgbClr val="002277"/>
                </a:solidFill>
                <a:latin typeface="Tahoma"/>
                <a:cs typeface="Tahoma"/>
              </a:rPr>
              <a:t>AN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987039" y="3069335"/>
            <a:ext cx="929639" cy="353567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3069526" y="3093211"/>
            <a:ext cx="7473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90">
                <a:solidFill>
                  <a:srgbClr val="002277"/>
                </a:solidFill>
                <a:latin typeface="Tahoma"/>
                <a:cs typeface="Tahoma"/>
              </a:rPr>
              <a:t>TÂY</a:t>
            </a:r>
            <a:r>
              <a:rPr dirty="0" sz="1200" spc="65">
                <a:solidFill>
                  <a:srgbClr val="002277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002277"/>
                </a:solidFill>
                <a:latin typeface="Tahoma"/>
                <a:cs typeface="Tahoma"/>
              </a:rPr>
              <a:t>NINH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321808" y="4078223"/>
            <a:ext cx="960119" cy="356615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5402683" y="4105147"/>
            <a:ext cx="7791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35">
                <a:solidFill>
                  <a:srgbClr val="002277"/>
                </a:solidFill>
                <a:latin typeface="Tahoma"/>
                <a:cs typeface="Tahoma"/>
              </a:rPr>
              <a:t>ĐỒNG</a:t>
            </a:r>
            <a:r>
              <a:rPr dirty="0" sz="1200" spc="60">
                <a:solidFill>
                  <a:srgbClr val="002277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002277"/>
                </a:solidFill>
                <a:latin typeface="Tahoma"/>
                <a:cs typeface="Tahoma"/>
              </a:rPr>
              <a:t>NAI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727191" y="4928615"/>
            <a:ext cx="1011936" cy="356616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5808626" y="4955540"/>
            <a:ext cx="8286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70">
                <a:solidFill>
                  <a:srgbClr val="002277"/>
                </a:solidFill>
                <a:latin typeface="Tahoma"/>
                <a:cs typeface="Tahoma"/>
              </a:rPr>
              <a:t>VŨNG</a:t>
            </a:r>
            <a:r>
              <a:rPr dirty="0" sz="1200" spc="55">
                <a:solidFill>
                  <a:srgbClr val="002277"/>
                </a:solidFill>
                <a:latin typeface="Tahoma"/>
                <a:cs typeface="Tahoma"/>
              </a:rPr>
              <a:t> </a:t>
            </a:r>
            <a:r>
              <a:rPr dirty="0" sz="1200" spc="65">
                <a:solidFill>
                  <a:srgbClr val="002277"/>
                </a:solidFill>
                <a:latin typeface="Tahoma"/>
                <a:cs typeface="Tahoma"/>
              </a:rPr>
              <a:t>TÀU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987039" y="5385815"/>
            <a:ext cx="1054608" cy="353568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3069526" y="5409691"/>
            <a:ext cx="8718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5">
                <a:solidFill>
                  <a:srgbClr val="002277"/>
                </a:solidFill>
                <a:latin typeface="Tahoma"/>
                <a:cs typeface="Tahoma"/>
              </a:rPr>
              <a:t>TIỀN</a:t>
            </a:r>
            <a:r>
              <a:rPr dirty="0" sz="1200" spc="50">
                <a:solidFill>
                  <a:srgbClr val="002277"/>
                </a:solidFill>
                <a:latin typeface="Tahoma"/>
                <a:cs typeface="Tahoma"/>
              </a:rPr>
              <a:t> </a:t>
            </a:r>
            <a:r>
              <a:rPr dirty="0" sz="1200" spc="15">
                <a:solidFill>
                  <a:srgbClr val="002277"/>
                </a:solidFill>
                <a:latin typeface="Tahoma"/>
                <a:cs typeface="Tahoma"/>
              </a:rPr>
              <a:t>GIANG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463039" y="1158239"/>
            <a:ext cx="3357245" cy="1890395"/>
            <a:chOff x="1463039" y="1158239"/>
            <a:chExt cx="3357245" cy="1890395"/>
          </a:xfrm>
        </p:grpSpPr>
        <p:sp>
          <p:nvSpPr>
            <p:cNvPr id="31" name="object 31"/>
            <p:cNvSpPr/>
            <p:nvPr/>
          </p:nvSpPr>
          <p:spPr>
            <a:xfrm>
              <a:off x="4439526" y="2667271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271" y="0"/>
                  </a:moveTo>
                  <a:lnTo>
                    <a:pt x="146644" y="5031"/>
                  </a:lnTo>
                  <a:lnTo>
                    <a:pt x="106595" y="19362"/>
                  </a:lnTo>
                  <a:lnTo>
                    <a:pt x="71266" y="41850"/>
                  </a:lnTo>
                  <a:lnTo>
                    <a:pt x="41800" y="71351"/>
                  </a:lnTo>
                  <a:lnTo>
                    <a:pt x="19339" y="106722"/>
                  </a:lnTo>
                  <a:lnTo>
                    <a:pt x="5025" y="146819"/>
                  </a:lnTo>
                  <a:lnTo>
                    <a:pt x="0" y="190500"/>
                  </a:lnTo>
                  <a:lnTo>
                    <a:pt x="5025" y="234180"/>
                  </a:lnTo>
                  <a:lnTo>
                    <a:pt x="19339" y="274277"/>
                  </a:lnTo>
                  <a:lnTo>
                    <a:pt x="41800" y="309648"/>
                  </a:lnTo>
                  <a:lnTo>
                    <a:pt x="71266" y="339149"/>
                  </a:lnTo>
                  <a:lnTo>
                    <a:pt x="106595" y="361637"/>
                  </a:lnTo>
                  <a:lnTo>
                    <a:pt x="146644" y="375968"/>
                  </a:lnTo>
                  <a:lnTo>
                    <a:pt x="190271" y="381000"/>
                  </a:lnTo>
                  <a:lnTo>
                    <a:pt x="233899" y="375968"/>
                  </a:lnTo>
                  <a:lnTo>
                    <a:pt x="273948" y="361637"/>
                  </a:lnTo>
                  <a:lnTo>
                    <a:pt x="309277" y="339149"/>
                  </a:lnTo>
                  <a:lnTo>
                    <a:pt x="338743" y="309648"/>
                  </a:lnTo>
                  <a:lnTo>
                    <a:pt x="361204" y="274277"/>
                  </a:lnTo>
                  <a:lnTo>
                    <a:pt x="375518" y="234180"/>
                  </a:lnTo>
                  <a:lnTo>
                    <a:pt x="380544" y="190500"/>
                  </a:lnTo>
                  <a:lnTo>
                    <a:pt x="375518" y="146819"/>
                  </a:lnTo>
                  <a:lnTo>
                    <a:pt x="361204" y="106722"/>
                  </a:lnTo>
                  <a:lnTo>
                    <a:pt x="338743" y="71351"/>
                  </a:lnTo>
                  <a:lnTo>
                    <a:pt x="309277" y="41850"/>
                  </a:lnTo>
                  <a:lnTo>
                    <a:pt x="273948" y="19362"/>
                  </a:lnTo>
                  <a:lnTo>
                    <a:pt x="233899" y="5031"/>
                  </a:lnTo>
                  <a:lnTo>
                    <a:pt x="19027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63039" y="1158239"/>
              <a:ext cx="2688336" cy="57302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63039" y="1539239"/>
              <a:ext cx="1773936" cy="57302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895600" y="1539239"/>
              <a:ext cx="463296" cy="57302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014472" y="1539239"/>
              <a:ext cx="1130808" cy="573024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1608667" y="1122002"/>
            <a:ext cx="2370455" cy="787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8200"/>
              </a:lnSpc>
              <a:spcBef>
                <a:spcPts val="95"/>
              </a:spcBef>
            </a:pPr>
            <a:r>
              <a:rPr dirty="0" sz="1950" spc="105">
                <a:solidFill>
                  <a:srgbClr val="FFC000"/>
                </a:solidFill>
                <a:latin typeface="Tahoma"/>
                <a:cs typeface="Tahoma"/>
              </a:rPr>
              <a:t>KHU</a:t>
            </a:r>
            <a:r>
              <a:rPr dirty="0" sz="1950" spc="19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dirty="0" sz="1950" spc="130">
                <a:solidFill>
                  <a:srgbClr val="FFC000"/>
                </a:solidFill>
                <a:latin typeface="Tahoma"/>
                <a:cs typeface="Tahoma"/>
              </a:rPr>
              <a:t>CÔNG</a:t>
            </a:r>
            <a:r>
              <a:rPr dirty="0" sz="1950" spc="195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dirty="0" sz="1950" spc="30">
                <a:solidFill>
                  <a:srgbClr val="FFC000"/>
                </a:solidFill>
                <a:latin typeface="Tahoma"/>
                <a:cs typeface="Tahoma"/>
              </a:rPr>
              <a:t>NGHIỆP </a:t>
            </a:r>
            <a:r>
              <a:rPr dirty="0" sz="1950" spc="-595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dirty="0" sz="1950" spc="-15">
                <a:solidFill>
                  <a:srgbClr val="FFC000"/>
                </a:solidFill>
                <a:latin typeface="Tahoma"/>
                <a:cs typeface="Tahoma"/>
              </a:rPr>
              <a:t>MINH</a:t>
            </a:r>
            <a:r>
              <a:rPr dirty="0" sz="1950" spc="20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dirty="0" sz="1950" spc="50">
                <a:solidFill>
                  <a:srgbClr val="FFC000"/>
                </a:solidFill>
                <a:latin typeface="Tahoma"/>
                <a:cs typeface="Tahoma"/>
              </a:rPr>
              <a:t>HUNG-SIKICO</a:t>
            </a:r>
            <a:endParaRPr sz="1950">
              <a:latin typeface="Tahoma"/>
              <a:cs typeface="Tahoma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629830" y="1541088"/>
            <a:ext cx="8717280" cy="5166360"/>
            <a:chOff x="1629830" y="1541088"/>
            <a:chExt cx="8717280" cy="5166360"/>
          </a:xfrm>
        </p:grpSpPr>
        <p:sp>
          <p:nvSpPr>
            <p:cNvPr id="38" name="object 38"/>
            <p:cNvSpPr/>
            <p:nvPr/>
          </p:nvSpPr>
          <p:spPr>
            <a:xfrm>
              <a:off x="3789739" y="1921245"/>
              <a:ext cx="706120" cy="802005"/>
            </a:xfrm>
            <a:custGeom>
              <a:avLst/>
              <a:gdLst/>
              <a:ahLst/>
              <a:cxnLst/>
              <a:rect l="l" t="t" r="r" b="b"/>
              <a:pathLst>
                <a:path w="706120" h="802005">
                  <a:moveTo>
                    <a:pt x="526621" y="654492"/>
                  </a:moveTo>
                  <a:lnTo>
                    <a:pt x="469168" y="704549"/>
                  </a:lnTo>
                  <a:lnTo>
                    <a:pt x="705516" y="801822"/>
                  </a:lnTo>
                  <a:lnTo>
                    <a:pt x="674845" y="683218"/>
                  </a:lnTo>
                  <a:lnTo>
                    <a:pt x="551648" y="683218"/>
                  </a:lnTo>
                  <a:lnTo>
                    <a:pt x="526621" y="654492"/>
                  </a:lnTo>
                  <a:close/>
                </a:path>
                <a:path w="706120" h="802005">
                  <a:moveTo>
                    <a:pt x="584073" y="604435"/>
                  </a:moveTo>
                  <a:lnTo>
                    <a:pt x="526621" y="654492"/>
                  </a:lnTo>
                  <a:lnTo>
                    <a:pt x="551648" y="683218"/>
                  </a:lnTo>
                  <a:lnTo>
                    <a:pt x="609102" y="633162"/>
                  </a:lnTo>
                  <a:lnTo>
                    <a:pt x="584073" y="604435"/>
                  </a:lnTo>
                  <a:close/>
                </a:path>
                <a:path w="706120" h="802005">
                  <a:moveTo>
                    <a:pt x="641526" y="554379"/>
                  </a:moveTo>
                  <a:lnTo>
                    <a:pt x="584073" y="604435"/>
                  </a:lnTo>
                  <a:lnTo>
                    <a:pt x="609102" y="633162"/>
                  </a:lnTo>
                  <a:lnTo>
                    <a:pt x="551648" y="683218"/>
                  </a:lnTo>
                  <a:lnTo>
                    <a:pt x="674845" y="683218"/>
                  </a:lnTo>
                  <a:lnTo>
                    <a:pt x="641526" y="554379"/>
                  </a:lnTo>
                  <a:close/>
                </a:path>
                <a:path w="706120" h="802005">
                  <a:moveTo>
                    <a:pt x="57452" y="0"/>
                  </a:moveTo>
                  <a:lnTo>
                    <a:pt x="0" y="50055"/>
                  </a:lnTo>
                  <a:lnTo>
                    <a:pt x="526621" y="654492"/>
                  </a:lnTo>
                  <a:lnTo>
                    <a:pt x="584073" y="604435"/>
                  </a:lnTo>
                  <a:lnTo>
                    <a:pt x="57452" y="0"/>
                  </a:lnTo>
                  <a:close/>
                </a:path>
              </a:pathLst>
            </a:custGeom>
            <a:solidFill>
              <a:srgbClr val="FA6F1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629830" y="1958971"/>
              <a:ext cx="2214245" cy="0"/>
            </a:xfrm>
            <a:custGeom>
              <a:avLst/>
              <a:gdLst/>
              <a:ahLst/>
              <a:cxnLst/>
              <a:rect l="l" t="t" r="r" b="b"/>
              <a:pathLst>
                <a:path w="2214245" h="0">
                  <a:moveTo>
                    <a:pt x="2214033" y="0"/>
                  </a:moveTo>
                  <a:lnTo>
                    <a:pt x="0" y="1"/>
                  </a:lnTo>
                </a:path>
              </a:pathLst>
            </a:custGeom>
            <a:ln w="76200">
              <a:solidFill>
                <a:srgbClr val="FA6F1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9147778" y="4261998"/>
              <a:ext cx="1193165" cy="1192530"/>
            </a:xfrm>
            <a:custGeom>
              <a:avLst/>
              <a:gdLst/>
              <a:ahLst/>
              <a:cxnLst/>
              <a:rect l="l" t="t" r="r" b="b"/>
              <a:pathLst>
                <a:path w="1193165" h="1192529">
                  <a:moveTo>
                    <a:pt x="0" y="595967"/>
                  </a:moveTo>
                  <a:lnTo>
                    <a:pt x="1976" y="547088"/>
                  </a:lnTo>
                  <a:lnTo>
                    <a:pt x="7804" y="499298"/>
                  </a:lnTo>
                  <a:lnTo>
                    <a:pt x="17329" y="452749"/>
                  </a:lnTo>
                  <a:lnTo>
                    <a:pt x="30398" y="407595"/>
                  </a:lnTo>
                  <a:lnTo>
                    <a:pt x="46858" y="363990"/>
                  </a:lnTo>
                  <a:lnTo>
                    <a:pt x="66555" y="322086"/>
                  </a:lnTo>
                  <a:lnTo>
                    <a:pt x="89336" y="282037"/>
                  </a:lnTo>
                  <a:lnTo>
                    <a:pt x="115047" y="243996"/>
                  </a:lnTo>
                  <a:lnTo>
                    <a:pt x="143535" y="208118"/>
                  </a:lnTo>
                  <a:lnTo>
                    <a:pt x="174646" y="174554"/>
                  </a:lnTo>
                  <a:lnTo>
                    <a:pt x="208227" y="143460"/>
                  </a:lnTo>
                  <a:lnTo>
                    <a:pt x="244124" y="114987"/>
                  </a:lnTo>
                  <a:lnTo>
                    <a:pt x="282185" y="89289"/>
                  </a:lnTo>
                  <a:lnTo>
                    <a:pt x="322255" y="66520"/>
                  </a:lnTo>
                  <a:lnTo>
                    <a:pt x="364181" y="46834"/>
                  </a:lnTo>
                  <a:lnTo>
                    <a:pt x="407809" y="30382"/>
                  </a:lnTo>
                  <a:lnTo>
                    <a:pt x="452987" y="17320"/>
                  </a:lnTo>
                  <a:lnTo>
                    <a:pt x="499560" y="7800"/>
                  </a:lnTo>
                  <a:lnTo>
                    <a:pt x="547376" y="1975"/>
                  </a:lnTo>
                  <a:lnTo>
                    <a:pt x="596280" y="0"/>
                  </a:lnTo>
                  <a:lnTo>
                    <a:pt x="645184" y="1975"/>
                  </a:lnTo>
                  <a:lnTo>
                    <a:pt x="693000" y="7800"/>
                  </a:lnTo>
                  <a:lnTo>
                    <a:pt x="739573" y="17320"/>
                  </a:lnTo>
                  <a:lnTo>
                    <a:pt x="784751" y="30382"/>
                  </a:lnTo>
                  <a:lnTo>
                    <a:pt x="828379" y="46834"/>
                  </a:lnTo>
                  <a:lnTo>
                    <a:pt x="870305" y="66520"/>
                  </a:lnTo>
                  <a:lnTo>
                    <a:pt x="910375" y="89289"/>
                  </a:lnTo>
                  <a:lnTo>
                    <a:pt x="948436" y="114987"/>
                  </a:lnTo>
                  <a:lnTo>
                    <a:pt x="984333" y="143460"/>
                  </a:lnTo>
                  <a:lnTo>
                    <a:pt x="1017914" y="174554"/>
                  </a:lnTo>
                  <a:lnTo>
                    <a:pt x="1049025" y="208118"/>
                  </a:lnTo>
                  <a:lnTo>
                    <a:pt x="1077513" y="243996"/>
                  </a:lnTo>
                  <a:lnTo>
                    <a:pt x="1103224" y="282037"/>
                  </a:lnTo>
                  <a:lnTo>
                    <a:pt x="1126005" y="322086"/>
                  </a:lnTo>
                  <a:lnTo>
                    <a:pt x="1145702" y="363990"/>
                  </a:lnTo>
                  <a:lnTo>
                    <a:pt x="1162162" y="407595"/>
                  </a:lnTo>
                  <a:lnTo>
                    <a:pt x="1175231" y="452749"/>
                  </a:lnTo>
                  <a:lnTo>
                    <a:pt x="1184756" y="499298"/>
                  </a:lnTo>
                  <a:lnTo>
                    <a:pt x="1190584" y="547088"/>
                  </a:lnTo>
                  <a:lnTo>
                    <a:pt x="1192561" y="595967"/>
                  </a:lnTo>
                  <a:lnTo>
                    <a:pt x="1190584" y="644846"/>
                  </a:lnTo>
                  <a:lnTo>
                    <a:pt x="1184756" y="692636"/>
                  </a:lnTo>
                  <a:lnTo>
                    <a:pt x="1175231" y="739185"/>
                  </a:lnTo>
                  <a:lnTo>
                    <a:pt x="1162162" y="784339"/>
                  </a:lnTo>
                  <a:lnTo>
                    <a:pt x="1145702" y="827944"/>
                  </a:lnTo>
                  <a:lnTo>
                    <a:pt x="1126005" y="869848"/>
                  </a:lnTo>
                  <a:lnTo>
                    <a:pt x="1103224" y="909897"/>
                  </a:lnTo>
                  <a:lnTo>
                    <a:pt x="1077513" y="947938"/>
                  </a:lnTo>
                  <a:lnTo>
                    <a:pt x="1049025" y="983816"/>
                  </a:lnTo>
                  <a:lnTo>
                    <a:pt x="1017914" y="1017380"/>
                  </a:lnTo>
                  <a:lnTo>
                    <a:pt x="984333" y="1048474"/>
                  </a:lnTo>
                  <a:lnTo>
                    <a:pt x="948436" y="1076947"/>
                  </a:lnTo>
                  <a:lnTo>
                    <a:pt x="910375" y="1102645"/>
                  </a:lnTo>
                  <a:lnTo>
                    <a:pt x="870305" y="1125414"/>
                  </a:lnTo>
                  <a:lnTo>
                    <a:pt x="828379" y="1145100"/>
                  </a:lnTo>
                  <a:lnTo>
                    <a:pt x="784751" y="1161552"/>
                  </a:lnTo>
                  <a:lnTo>
                    <a:pt x="739573" y="1174614"/>
                  </a:lnTo>
                  <a:lnTo>
                    <a:pt x="693000" y="1184134"/>
                  </a:lnTo>
                  <a:lnTo>
                    <a:pt x="645184" y="1189959"/>
                  </a:lnTo>
                  <a:lnTo>
                    <a:pt x="596280" y="1191935"/>
                  </a:lnTo>
                  <a:lnTo>
                    <a:pt x="547376" y="1189959"/>
                  </a:lnTo>
                  <a:lnTo>
                    <a:pt x="499560" y="1184134"/>
                  </a:lnTo>
                  <a:lnTo>
                    <a:pt x="452987" y="1174614"/>
                  </a:lnTo>
                  <a:lnTo>
                    <a:pt x="407809" y="1161552"/>
                  </a:lnTo>
                  <a:lnTo>
                    <a:pt x="364181" y="1145100"/>
                  </a:lnTo>
                  <a:lnTo>
                    <a:pt x="322255" y="1125414"/>
                  </a:lnTo>
                  <a:lnTo>
                    <a:pt x="282185" y="1102645"/>
                  </a:lnTo>
                  <a:lnTo>
                    <a:pt x="244124" y="1076947"/>
                  </a:lnTo>
                  <a:lnTo>
                    <a:pt x="208227" y="1048474"/>
                  </a:lnTo>
                  <a:lnTo>
                    <a:pt x="174646" y="1017380"/>
                  </a:lnTo>
                  <a:lnTo>
                    <a:pt x="143535" y="983816"/>
                  </a:lnTo>
                  <a:lnTo>
                    <a:pt x="115047" y="947938"/>
                  </a:lnTo>
                  <a:lnTo>
                    <a:pt x="89336" y="909897"/>
                  </a:lnTo>
                  <a:lnTo>
                    <a:pt x="66555" y="869848"/>
                  </a:lnTo>
                  <a:lnTo>
                    <a:pt x="46858" y="827944"/>
                  </a:lnTo>
                  <a:lnTo>
                    <a:pt x="30398" y="784339"/>
                  </a:lnTo>
                  <a:lnTo>
                    <a:pt x="17329" y="739185"/>
                  </a:lnTo>
                  <a:lnTo>
                    <a:pt x="7804" y="692636"/>
                  </a:lnTo>
                  <a:lnTo>
                    <a:pt x="1976" y="644846"/>
                  </a:lnTo>
                  <a:lnTo>
                    <a:pt x="0" y="595967"/>
                  </a:lnTo>
                  <a:close/>
                </a:path>
              </a:pathLst>
            </a:custGeom>
            <a:ln w="12700">
              <a:solidFill>
                <a:srgbClr val="5C83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6708785" y="1544263"/>
              <a:ext cx="3456940" cy="2892425"/>
            </a:xfrm>
            <a:custGeom>
              <a:avLst/>
              <a:gdLst/>
              <a:ahLst/>
              <a:cxnLst/>
              <a:rect l="l" t="t" r="r" b="b"/>
              <a:pathLst>
                <a:path w="3456940" h="2892425">
                  <a:moveTo>
                    <a:pt x="3456905" y="289229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5C83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5364582" y="5453932"/>
              <a:ext cx="4379595" cy="1250315"/>
            </a:xfrm>
            <a:custGeom>
              <a:avLst/>
              <a:gdLst/>
              <a:ahLst/>
              <a:cxnLst/>
              <a:rect l="l" t="t" r="r" b="b"/>
              <a:pathLst>
                <a:path w="4379595" h="1250315">
                  <a:moveTo>
                    <a:pt x="4379476" y="0"/>
                  </a:moveTo>
                  <a:lnTo>
                    <a:pt x="0" y="1250065"/>
                  </a:lnTo>
                </a:path>
              </a:pathLst>
            </a:custGeom>
            <a:ln w="6350">
              <a:solidFill>
                <a:srgbClr val="5C83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3322" y="784148"/>
            <a:ext cx="8100810" cy="511935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13322" y="6613511"/>
            <a:ext cx="263525" cy="180975"/>
          </a:xfrm>
          <a:custGeom>
            <a:avLst/>
            <a:gdLst/>
            <a:ahLst/>
            <a:cxnLst/>
            <a:rect l="l" t="t" r="r" b="b"/>
            <a:pathLst>
              <a:path w="263525" h="180975">
                <a:moveTo>
                  <a:pt x="263524" y="45243"/>
                </a:moveTo>
                <a:lnTo>
                  <a:pt x="90486" y="45243"/>
                </a:lnTo>
                <a:lnTo>
                  <a:pt x="90486" y="0"/>
                </a:lnTo>
                <a:lnTo>
                  <a:pt x="0" y="90486"/>
                </a:lnTo>
                <a:lnTo>
                  <a:pt x="90486" y="180973"/>
                </a:lnTo>
                <a:lnTo>
                  <a:pt x="90486" y="135729"/>
                </a:lnTo>
                <a:lnTo>
                  <a:pt x="263524" y="135729"/>
                </a:lnTo>
                <a:lnTo>
                  <a:pt x="263524" y="45243"/>
                </a:lnTo>
                <a:close/>
              </a:path>
            </a:pathLst>
          </a:custGeom>
          <a:ln w="25400">
            <a:solidFill>
              <a:srgbClr val="5C83C4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10183705" y="6549811"/>
            <a:ext cx="1657350" cy="196850"/>
            <a:chOff x="10183705" y="6549811"/>
            <a:chExt cx="1657350" cy="19685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83705" y="6549811"/>
              <a:ext cx="296332" cy="1964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02897" y="6549812"/>
              <a:ext cx="1337734" cy="15418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443093" y="848718"/>
            <a:ext cx="3565525" cy="400685"/>
          </a:xfrm>
          <a:prstGeom prst="rect">
            <a:avLst/>
          </a:prstGeom>
          <a:ln w="9525">
            <a:solidFill>
              <a:srgbClr val="2C599D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marL="225425">
              <a:lnSpc>
                <a:spcPct val="100000"/>
              </a:lnSpc>
              <a:spcBef>
                <a:spcPts val="290"/>
              </a:spcBef>
            </a:pPr>
            <a:r>
              <a:rPr dirty="0" sz="1950" spc="20">
                <a:solidFill>
                  <a:srgbClr val="2C599D"/>
                </a:solidFill>
                <a:latin typeface="Calibri Light"/>
                <a:cs typeface="Calibri Light"/>
              </a:rPr>
              <a:t>THIẾT</a:t>
            </a:r>
            <a:r>
              <a:rPr dirty="0" sz="1950" spc="-5">
                <a:solidFill>
                  <a:srgbClr val="2C599D"/>
                </a:solidFill>
                <a:latin typeface="Calibri Light"/>
                <a:cs typeface="Calibri Light"/>
              </a:rPr>
              <a:t> </a:t>
            </a:r>
            <a:r>
              <a:rPr dirty="0" sz="1950" spc="20">
                <a:solidFill>
                  <a:srgbClr val="2C599D"/>
                </a:solidFill>
                <a:latin typeface="Calibri Light"/>
                <a:cs typeface="Calibri Light"/>
              </a:rPr>
              <a:t>KẾ</a:t>
            </a:r>
            <a:r>
              <a:rPr dirty="0" sz="1950">
                <a:solidFill>
                  <a:srgbClr val="2C599D"/>
                </a:solidFill>
                <a:latin typeface="Calibri Light"/>
                <a:cs typeface="Calibri Light"/>
              </a:rPr>
              <a:t> </a:t>
            </a:r>
            <a:r>
              <a:rPr dirty="0" sz="1950" spc="25">
                <a:solidFill>
                  <a:srgbClr val="2C599D"/>
                </a:solidFill>
                <a:latin typeface="Calibri Light"/>
                <a:cs typeface="Calibri Light"/>
              </a:rPr>
              <a:t>PHỤC</a:t>
            </a:r>
            <a:r>
              <a:rPr dirty="0" sz="1950">
                <a:solidFill>
                  <a:srgbClr val="2C599D"/>
                </a:solidFill>
                <a:latin typeface="Calibri Light"/>
                <a:cs typeface="Calibri Light"/>
              </a:rPr>
              <a:t> </a:t>
            </a:r>
            <a:r>
              <a:rPr dirty="0" sz="1950" spc="25">
                <a:solidFill>
                  <a:srgbClr val="2C599D"/>
                </a:solidFill>
                <a:latin typeface="Calibri Light"/>
                <a:cs typeface="Calibri Light"/>
              </a:rPr>
              <a:t>VỤ</a:t>
            </a:r>
            <a:r>
              <a:rPr dirty="0" sz="1950" spc="5">
                <a:solidFill>
                  <a:srgbClr val="2C599D"/>
                </a:solidFill>
                <a:latin typeface="Calibri Light"/>
                <a:cs typeface="Calibri Light"/>
              </a:rPr>
              <a:t> </a:t>
            </a:r>
            <a:r>
              <a:rPr dirty="0" sz="1950" spc="20">
                <a:solidFill>
                  <a:srgbClr val="2C599D"/>
                </a:solidFill>
                <a:latin typeface="Calibri Light"/>
                <a:cs typeface="Calibri Light"/>
              </a:rPr>
              <a:t>(1</a:t>
            </a:r>
            <a:r>
              <a:rPr dirty="0" sz="1950" spc="-5">
                <a:solidFill>
                  <a:srgbClr val="2C599D"/>
                </a:solidFill>
                <a:latin typeface="Calibri Light"/>
                <a:cs typeface="Calibri Light"/>
              </a:rPr>
              <a:t> </a:t>
            </a:r>
            <a:r>
              <a:rPr dirty="0" sz="1950" spc="25">
                <a:solidFill>
                  <a:srgbClr val="2C599D"/>
                </a:solidFill>
                <a:latin typeface="Calibri Light"/>
                <a:cs typeface="Calibri Light"/>
              </a:rPr>
              <a:t>VỆ</a:t>
            </a:r>
            <a:r>
              <a:rPr dirty="0" sz="1950">
                <a:solidFill>
                  <a:srgbClr val="2C599D"/>
                </a:solidFill>
                <a:latin typeface="Calibri Light"/>
                <a:cs typeface="Calibri Light"/>
              </a:rPr>
              <a:t> </a:t>
            </a:r>
            <a:r>
              <a:rPr dirty="0" sz="1950" spc="20">
                <a:solidFill>
                  <a:srgbClr val="2C599D"/>
                </a:solidFill>
                <a:latin typeface="Calibri Light"/>
                <a:cs typeface="Calibri Light"/>
              </a:rPr>
              <a:t>SINH)</a:t>
            </a:r>
            <a:endParaRPr sz="1950">
              <a:latin typeface="Calibri Light"/>
              <a:cs typeface="Calibri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531302" y="24582"/>
            <a:ext cx="1869439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60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XƯỞNG</a:t>
            </a:r>
            <a:endParaRPr sz="2750">
              <a:latin typeface="Calibri Light"/>
              <a:cs typeface="Calibr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77027" y="3281400"/>
            <a:ext cx="774700" cy="2647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550" spc="25">
                <a:latin typeface="Calibri Light"/>
                <a:cs typeface="Calibri Light"/>
              </a:rPr>
              <a:t>WC</a:t>
            </a:r>
            <a:r>
              <a:rPr dirty="0" sz="1550" spc="-55">
                <a:latin typeface="Calibri Light"/>
                <a:cs typeface="Calibri Light"/>
              </a:rPr>
              <a:t> </a:t>
            </a:r>
            <a:r>
              <a:rPr dirty="0" sz="1550" spc="30">
                <a:latin typeface="Calibri Light"/>
                <a:cs typeface="Calibri Light"/>
              </a:rPr>
              <a:t>NAM</a:t>
            </a:r>
            <a:endParaRPr sz="155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74577" y="3281400"/>
            <a:ext cx="631825" cy="2647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550" spc="25">
                <a:latin typeface="Calibri Light"/>
                <a:cs typeface="Calibri Light"/>
              </a:rPr>
              <a:t>WC</a:t>
            </a:r>
            <a:r>
              <a:rPr dirty="0" sz="1550" spc="-55">
                <a:latin typeface="Calibri Light"/>
                <a:cs typeface="Calibri Light"/>
              </a:rPr>
              <a:t> </a:t>
            </a:r>
            <a:r>
              <a:rPr dirty="0" sz="1550" spc="30">
                <a:latin typeface="Calibri Light"/>
                <a:cs typeface="Calibri Light"/>
              </a:rPr>
              <a:t>NỮ</a:t>
            </a:r>
            <a:endParaRPr sz="1550">
              <a:latin typeface="Calibri Light"/>
              <a:cs typeface="Calibri Light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40735" y="5903976"/>
            <a:ext cx="3602736" cy="573023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987051" y="5963411"/>
            <a:ext cx="328231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1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BẰNG</a:t>
            </a:r>
            <a:r>
              <a:rPr dirty="0" sz="2000" spc="-1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VỆ</a:t>
            </a:r>
            <a:r>
              <a:rPr dirty="0" sz="2000" spc="-1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SINH</a:t>
            </a:r>
            <a:r>
              <a:rPr dirty="0" sz="2000" spc="-1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ĐIỂN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HÌNH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979990" y="1342107"/>
            <a:ext cx="2466340" cy="100901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37465">
              <a:lnSpc>
                <a:spcPct val="100000"/>
              </a:lnSpc>
              <a:spcBef>
                <a:spcPts val="115"/>
              </a:spcBef>
            </a:pPr>
            <a:r>
              <a:rPr dirty="0" sz="1750" spc="20">
                <a:solidFill>
                  <a:srgbClr val="0E58C4"/>
                </a:solidFill>
                <a:latin typeface="Calibri Light"/>
                <a:cs typeface="Calibri Light"/>
              </a:rPr>
              <a:t>TỶ</a:t>
            </a:r>
            <a:r>
              <a:rPr dirty="0" sz="1750" spc="10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1750" spc="20">
                <a:solidFill>
                  <a:srgbClr val="0E58C4"/>
                </a:solidFill>
                <a:latin typeface="Calibri Light"/>
                <a:cs typeface="Calibri Light"/>
              </a:rPr>
              <a:t>LỆ</a:t>
            </a:r>
            <a:r>
              <a:rPr dirty="0" sz="1750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1750" spc="25">
                <a:solidFill>
                  <a:srgbClr val="0E58C4"/>
                </a:solidFill>
                <a:latin typeface="Calibri Light"/>
                <a:cs typeface="Calibri Light"/>
              </a:rPr>
              <a:t>40%</a:t>
            </a:r>
            <a:r>
              <a:rPr dirty="0" sz="1750" spc="10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1750" spc="30">
                <a:solidFill>
                  <a:srgbClr val="0E58C4"/>
                </a:solidFill>
                <a:latin typeface="Calibri Light"/>
                <a:cs typeface="Calibri Light"/>
              </a:rPr>
              <a:t>NAM</a:t>
            </a:r>
            <a:r>
              <a:rPr dirty="0" sz="1750" spc="10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1750" spc="20">
                <a:solidFill>
                  <a:srgbClr val="0E58C4"/>
                </a:solidFill>
                <a:latin typeface="Calibri Light"/>
                <a:cs typeface="Calibri Light"/>
              </a:rPr>
              <a:t>–</a:t>
            </a:r>
            <a:r>
              <a:rPr dirty="0" sz="1750" spc="10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1750" spc="25">
                <a:solidFill>
                  <a:srgbClr val="0E58C4"/>
                </a:solidFill>
                <a:latin typeface="Calibri Light"/>
                <a:cs typeface="Calibri Light"/>
              </a:rPr>
              <a:t>60%</a:t>
            </a:r>
            <a:r>
              <a:rPr dirty="0" sz="1750" spc="10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1750" spc="30">
                <a:solidFill>
                  <a:srgbClr val="0E58C4"/>
                </a:solidFill>
                <a:latin typeface="Calibri Light"/>
                <a:cs typeface="Calibri Light"/>
              </a:rPr>
              <a:t>NỮ</a:t>
            </a:r>
            <a:endParaRPr sz="1750">
              <a:latin typeface="Calibri Light"/>
              <a:cs typeface="Calibri Light"/>
            </a:endParaRPr>
          </a:p>
          <a:p>
            <a:pPr marL="298450" indent="-285750">
              <a:lnSpc>
                <a:spcPct val="100000"/>
              </a:lnSpc>
              <a:spcBef>
                <a:spcPts val="1400"/>
              </a:spcBef>
              <a:buSzPct val="102857"/>
              <a:buFont typeface="Arial MT"/>
              <a:buChar char="•"/>
              <a:tabLst>
                <a:tab pos="297815" algn="l"/>
                <a:tab pos="298450" algn="l"/>
              </a:tabLst>
            </a:pPr>
            <a:r>
              <a:rPr dirty="0" sz="1750" spc="25">
                <a:latin typeface="Calibri Light"/>
                <a:cs typeface="Calibri Light"/>
              </a:rPr>
              <a:t>60</a:t>
            </a:r>
            <a:r>
              <a:rPr dirty="0" sz="1750">
                <a:latin typeface="Calibri Light"/>
                <a:cs typeface="Calibri Light"/>
              </a:rPr>
              <a:t> </a:t>
            </a:r>
            <a:r>
              <a:rPr dirty="0" sz="1750" spc="20">
                <a:latin typeface="Calibri Light"/>
                <a:cs typeface="Calibri Light"/>
              </a:rPr>
              <a:t>CÔNG</a:t>
            </a:r>
            <a:r>
              <a:rPr dirty="0" sz="1750" spc="-5">
                <a:latin typeface="Calibri Light"/>
                <a:cs typeface="Calibri Light"/>
              </a:rPr>
              <a:t> </a:t>
            </a:r>
            <a:r>
              <a:rPr dirty="0" sz="1750" spc="25">
                <a:latin typeface="Calibri Light"/>
                <a:cs typeface="Calibri Light"/>
              </a:rPr>
              <a:t>NHÂN</a:t>
            </a:r>
            <a:r>
              <a:rPr dirty="0" sz="1750">
                <a:latin typeface="Calibri Light"/>
                <a:cs typeface="Calibri Light"/>
              </a:rPr>
              <a:t> </a:t>
            </a:r>
            <a:r>
              <a:rPr dirty="0" sz="1750" spc="30">
                <a:latin typeface="Calibri Light"/>
                <a:cs typeface="Calibri Light"/>
              </a:rPr>
              <a:t>NAM</a:t>
            </a:r>
            <a:endParaRPr sz="1750">
              <a:latin typeface="Calibri Light"/>
              <a:cs typeface="Calibri Light"/>
            </a:endParaRPr>
          </a:p>
          <a:p>
            <a:pPr marL="298450" indent="-285750">
              <a:lnSpc>
                <a:spcPct val="100000"/>
              </a:lnSpc>
              <a:spcBef>
                <a:spcPts val="15"/>
              </a:spcBef>
              <a:buSzPct val="102857"/>
              <a:buFont typeface="Arial MT"/>
              <a:buChar char="•"/>
              <a:tabLst>
                <a:tab pos="297815" algn="l"/>
                <a:tab pos="298450" algn="l"/>
              </a:tabLst>
            </a:pPr>
            <a:r>
              <a:rPr dirty="0" sz="1750" spc="25">
                <a:latin typeface="Calibri Light"/>
                <a:cs typeface="Calibri Light"/>
              </a:rPr>
              <a:t>90</a:t>
            </a:r>
            <a:r>
              <a:rPr dirty="0" sz="1750">
                <a:latin typeface="Calibri Light"/>
                <a:cs typeface="Calibri Light"/>
              </a:rPr>
              <a:t> </a:t>
            </a:r>
            <a:r>
              <a:rPr dirty="0" sz="1750" spc="20">
                <a:latin typeface="Calibri Light"/>
                <a:cs typeface="Calibri Light"/>
              </a:rPr>
              <a:t>CÔNG</a:t>
            </a:r>
            <a:r>
              <a:rPr dirty="0" sz="1750" spc="-5">
                <a:latin typeface="Calibri Light"/>
                <a:cs typeface="Calibri Light"/>
              </a:rPr>
              <a:t> </a:t>
            </a:r>
            <a:r>
              <a:rPr dirty="0" sz="1750" spc="25">
                <a:latin typeface="Calibri Light"/>
                <a:cs typeface="Calibri Light"/>
              </a:rPr>
              <a:t>NHÂN</a:t>
            </a:r>
            <a:r>
              <a:rPr dirty="0" sz="1750">
                <a:latin typeface="Calibri Light"/>
                <a:cs typeface="Calibri Light"/>
              </a:rPr>
              <a:t> </a:t>
            </a:r>
            <a:r>
              <a:rPr dirty="0" sz="1750" spc="30">
                <a:latin typeface="Calibri Light"/>
                <a:cs typeface="Calibri Light"/>
              </a:rPr>
              <a:t>NỮ</a:t>
            </a:r>
            <a:endParaRPr sz="175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1302" y="24582"/>
            <a:ext cx="1869439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60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XƯỞNG</a:t>
            </a:r>
            <a:endParaRPr sz="275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9323" y="3066144"/>
            <a:ext cx="1873885" cy="339090"/>
          </a:xfrm>
          <a:prstGeom prst="rect">
            <a:avLst/>
          </a:prstGeom>
          <a:solidFill>
            <a:srgbClr val="5C83C4"/>
          </a:solidFill>
          <a:ln w="19050">
            <a:solidFill>
              <a:srgbClr val="FFFFFF"/>
            </a:solidFill>
          </a:ln>
        </p:spPr>
        <p:txBody>
          <a:bodyPr wrap="square" lIns="0" tIns="3492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75"/>
              </a:spcBef>
            </a:pPr>
            <a:r>
              <a:rPr dirty="0" sz="1550" spc="10">
                <a:solidFill>
                  <a:srgbClr val="FFFFFF"/>
                </a:solidFill>
                <a:latin typeface="Calibri Light"/>
                <a:cs typeface="Calibri Light"/>
              </a:rPr>
              <a:t>VÁCH</a:t>
            </a:r>
            <a:endParaRPr sz="1550">
              <a:latin typeface="Calibri Light"/>
              <a:cs typeface="Calibri Light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201406" y="3056619"/>
          <a:ext cx="3745865" cy="358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3880"/>
                <a:gridCol w="50164"/>
                <a:gridCol w="1833880"/>
              </a:tblGrid>
              <a:tr h="3385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1550" spc="3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NỀN</a:t>
                      </a:r>
                      <a:endParaRPr sz="1550">
                        <a:latin typeface="Calibri Light"/>
                        <a:cs typeface="Calibri Light"/>
                      </a:endParaRPr>
                    </a:p>
                  </a:txBody>
                  <a:tcPr marL="0" marR="0" marB="0" marT="349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5C83C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1550" spc="2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MÁI</a:t>
                      </a:r>
                      <a:endParaRPr sz="1550">
                        <a:latin typeface="Calibri Light"/>
                        <a:cs typeface="Calibri Light"/>
                      </a:endParaRPr>
                    </a:p>
                  </a:txBody>
                  <a:tcPr marL="0" marR="0" marB="0" marT="349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5C83C4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7999000" y="3066145"/>
            <a:ext cx="1886585" cy="339090"/>
          </a:xfrm>
          <a:prstGeom prst="rect">
            <a:avLst/>
          </a:prstGeom>
          <a:solidFill>
            <a:srgbClr val="5C83C4"/>
          </a:solidFill>
          <a:ln w="19050">
            <a:solidFill>
              <a:srgbClr val="FFFFFF"/>
            </a:solidFill>
          </a:ln>
        </p:spPr>
        <p:txBody>
          <a:bodyPr wrap="square" lIns="0" tIns="3492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75"/>
              </a:spcBef>
            </a:pPr>
            <a:r>
              <a:rPr dirty="0" sz="1550" spc="30">
                <a:solidFill>
                  <a:srgbClr val="FFFFFF"/>
                </a:solidFill>
                <a:latin typeface="Calibri Light"/>
                <a:cs typeface="Calibri Light"/>
              </a:rPr>
              <a:t>CỬA</a:t>
            </a:r>
            <a:r>
              <a:rPr dirty="0" sz="1550" spc="-3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550" spc="20">
                <a:solidFill>
                  <a:srgbClr val="FFFFFF"/>
                </a:solidFill>
                <a:latin typeface="Calibri Light"/>
                <a:cs typeface="Calibri Light"/>
              </a:rPr>
              <a:t>ĐI</a:t>
            </a:r>
            <a:endParaRPr sz="1550"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021517" y="3066145"/>
            <a:ext cx="1886585" cy="339090"/>
          </a:xfrm>
          <a:prstGeom prst="rect">
            <a:avLst/>
          </a:prstGeom>
          <a:solidFill>
            <a:srgbClr val="5C83C4"/>
          </a:solidFill>
          <a:ln w="19050">
            <a:solidFill>
              <a:srgbClr val="FFFFFF"/>
            </a:solidFill>
          </a:ln>
        </p:spPr>
        <p:txBody>
          <a:bodyPr wrap="square" lIns="0" tIns="34925" rIns="0" bIns="0" rtlCol="0" vert="horz">
            <a:spAutoFit/>
          </a:bodyPr>
          <a:lstStyle/>
          <a:p>
            <a:pPr marL="623570">
              <a:lnSpc>
                <a:spcPct val="100000"/>
              </a:lnSpc>
              <a:spcBef>
                <a:spcPts val="275"/>
              </a:spcBef>
            </a:pPr>
            <a:r>
              <a:rPr dirty="0" sz="1550" spc="30">
                <a:solidFill>
                  <a:srgbClr val="FFFFFF"/>
                </a:solidFill>
                <a:latin typeface="Calibri Light"/>
                <a:cs typeface="Calibri Light"/>
              </a:rPr>
              <a:t>CỬA</a:t>
            </a:r>
            <a:r>
              <a:rPr dirty="0" sz="1550" spc="-3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550" spc="25">
                <a:solidFill>
                  <a:srgbClr val="FFFFFF"/>
                </a:solidFill>
                <a:latin typeface="Calibri Light"/>
                <a:cs typeface="Calibri Light"/>
              </a:rPr>
              <a:t>SỔ</a:t>
            </a:r>
            <a:endParaRPr sz="1550">
              <a:latin typeface="Calibri Light"/>
              <a:cs typeface="Calibri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932678" y="751840"/>
            <a:ext cx="2036445" cy="1991360"/>
          </a:xfrm>
          <a:custGeom>
            <a:avLst/>
            <a:gdLst/>
            <a:ahLst/>
            <a:cxnLst/>
            <a:rect l="l" t="t" r="r" b="b"/>
            <a:pathLst>
              <a:path w="2036445" h="1991360">
                <a:moveTo>
                  <a:pt x="1018016" y="0"/>
                </a:moveTo>
                <a:lnTo>
                  <a:pt x="968692" y="1148"/>
                </a:lnTo>
                <a:lnTo>
                  <a:pt x="919974" y="4557"/>
                </a:lnTo>
                <a:lnTo>
                  <a:pt x="871916" y="10177"/>
                </a:lnTo>
                <a:lnTo>
                  <a:pt x="824569" y="17953"/>
                </a:lnTo>
                <a:lnTo>
                  <a:pt x="777989" y="27835"/>
                </a:lnTo>
                <a:lnTo>
                  <a:pt x="732228" y="39769"/>
                </a:lnTo>
                <a:lnTo>
                  <a:pt x="687339" y="53705"/>
                </a:lnTo>
                <a:lnTo>
                  <a:pt x="643376" y="69589"/>
                </a:lnTo>
                <a:lnTo>
                  <a:pt x="600392" y="87369"/>
                </a:lnTo>
                <a:lnTo>
                  <a:pt x="558441" y="106994"/>
                </a:lnTo>
                <a:lnTo>
                  <a:pt x="517575" y="128411"/>
                </a:lnTo>
                <a:lnTo>
                  <a:pt x="477849" y="151568"/>
                </a:lnTo>
                <a:lnTo>
                  <a:pt x="439315" y="176413"/>
                </a:lnTo>
                <a:lnTo>
                  <a:pt x="402026" y="202893"/>
                </a:lnTo>
                <a:lnTo>
                  <a:pt x="366037" y="230957"/>
                </a:lnTo>
                <a:lnTo>
                  <a:pt x="331401" y="260553"/>
                </a:lnTo>
                <a:lnTo>
                  <a:pt x="298170" y="291628"/>
                </a:lnTo>
                <a:lnTo>
                  <a:pt x="266398" y="324129"/>
                </a:lnTo>
                <a:lnTo>
                  <a:pt x="236138" y="358006"/>
                </a:lnTo>
                <a:lnTo>
                  <a:pt x="207445" y="393205"/>
                </a:lnTo>
                <a:lnTo>
                  <a:pt x="180370" y="429676"/>
                </a:lnTo>
                <a:lnTo>
                  <a:pt x="154968" y="467364"/>
                </a:lnTo>
                <a:lnTo>
                  <a:pt x="131291" y="506219"/>
                </a:lnTo>
                <a:lnTo>
                  <a:pt x="109394" y="546188"/>
                </a:lnTo>
                <a:lnTo>
                  <a:pt x="89329" y="587219"/>
                </a:lnTo>
                <a:lnTo>
                  <a:pt x="71150" y="629259"/>
                </a:lnTo>
                <a:lnTo>
                  <a:pt x="54909" y="672258"/>
                </a:lnTo>
                <a:lnTo>
                  <a:pt x="40661" y="716162"/>
                </a:lnTo>
                <a:lnTo>
                  <a:pt x="28459" y="760919"/>
                </a:lnTo>
                <a:lnTo>
                  <a:pt x="18356" y="806477"/>
                </a:lnTo>
                <a:lnTo>
                  <a:pt x="10405" y="852785"/>
                </a:lnTo>
                <a:lnTo>
                  <a:pt x="4660" y="899789"/>
                </a:lnTo>
                <a:lnTo>
                  <a:pt x="1173" y="947438"/>
                </a:lnTo>
                <a:lnTo>
                  <a:pt x="0" y="995680"/>
                </a:lnTo>
                <a:lnTo>
                  <a:pt x="1173" y="1043921"/>
                </a:lnTo>
                <a:lnTo>
                  <a:pt x="4660" y="1091570"/>
                </a:lnTo>
                <a:lnTo>
                  <a:pt x="10405" y="1138574"/>
                </a:lnTo>
                <a:lnTo>
                  <a:pt x="18356" y="1184882"/>
                </a:lnTo>
                <a:lnTo>
                  <a:pt x="28459" y="1230440"/>
                </a:lnTo>
                <a:lnTo>
                  <a:pt x="40661" y="1275197"/>
                </a:lnTo>
                <a:lnTo>
                  <a:pt x="54909" y="1319101"/>
                </a:lnTo>
                <a:lnTo>
                  <a:pt x="71150" y="1362100"/>
                </a:lnTo>
                <a:lnTo>
                  <a:pt x="89329" y="1404140"/>
                </a:lnTo>
                <a:lnTo>
                  <a:pt x="109394" y="1445171"/>
                </a:lnTo>
                <a:lnTo>
                  <a:pt x="131291" y="1485140"/>
                </a:lnTo>
                <a:lnTo>
                  <a:pt x="154968" y="1523995"/>
                </a:lnTo>
                <a:lnTo>
                  <a:pt x="180370" y="1561683"/>
                </a:lnTo>
                <a:lnTo>
                  <a:pt x="207445" y="1598154"/>
                </a:lnTo>
                <a:lnTo>
                  <a:pt x="236138" y="1633353"/>
                </a:lnTo>
                <a:lnTo>
                  <a:pt x="266398" y="1667230"/>
                </a:lnTo>
                <a:lnTo>
                  <a:pt x="298170" y="1699731"/>
                </a:lnTo>
                <a:lnTo>
                  <a:pt x="331401" y="1730806"/>
                </a:lnTo>
                <a:lnTo>
                  <a:pt x="366037" y="1760402"/>
                </a:lnTo>
                <a:lnTo>
                  <a:pt x="402026" y="1788466"/>
                </a:lnTo>
                <a:lnTo>
                  <a:pt x="439315" y="1814946"/>
                </a:lnTo>
                <a:lnTo>
                  <a:pt x="477849" y="1839791"/>
                </a:lnTo>
                <a:lnTo>
                  <a:pt x="517575" y="1862948"/>
                </a:lnTo>
                <a:lnTo>
                  <a:pt x="558441" y="1884365"/>
                </a:lnTo>
                <a:lnTo>
                  <a:pt x="600392" y="1903990"/>
                </a:lnTo>
                <a:lnTo>
                  <a:pt x="643376" y="1921770"/>
                </a:lnTo>
                <a:lnTo>
                  <a:pt x="687339" y="1937654"/>
                </a:lnTo>
                <a:lnTo>
                  <a:pt x="732228" y="1951590"/>
                </a:lnTo>
                <a:lnTo>
                  <a:pt x="777989" y="1963524"/>
                </a:lnTo>
                <a:lnTo>
                  <a:pt x="824569" y="1973406"/>
                </a:lnTo>
                <a:lnTo>
                  <a:pt x="871916" y="1981182"/>
                </a:lnTo>
                <a:lnTo>
                  <a:pt x="919974" y="1986802"/>
                </a:lnTo>
                <a:lnTo>
                  <a:pt x="968692" y="1990211"/>
                </a:lnTo>
                <a:lnTo>
                  <a:pt x="1018016" y="1991360"/>
                </a:lnTo>
                <a:lnTo>
                  <a:pt x="1067340" y="1990211"/>
                </a:lnTo>
                <a:lnTo>
                  <a:pt x="1116058" y="1986802"/>
                </a:lnTo>
                <a:lnTo>
                  <a:pt x="1164117" y="1981182"/>
                </a:lnTo>
                <a:lnTo>
                  <a:pt x="1211463" y="1973406"/>
                </a:lnTo>
                <a:lnTo>
                  <a:pt x="1258044" y="1963524"/>
                </a:lnTo>
                <a:lnTo>
                  <a:pt x="1303805" y="1951590"/>
                </a:lnTo>
                <a:lnTo>
                  <a:pt x="1348694" y="1937654"/>
                </a:lnTo>
                <a:lnTo>
                  <a:pt x="1392657" y="1921770"/>
                </a:lnTo>
                <a:lnTo>
                  <a:pt x="1435641" y="1903990"/>
                </a:lnTo>
                <a:lnTo>
                  <a:pt x="1477592" y="1884365"/>
                </a:lnTo>
                <a:lnTo>
                  <a:pt x="1518458" y="1862948"/>
                </a:lnTo>
                <a:lnTo>
                  <a:pt x="1558184" y="1839791"/>
                </a:lnTo>
                <a:lnTo>
                  <a:pt x="1596718" y="1814946"/>
                </a:lnTo>
                <a:lnTo>
                  <a:pt x="1634006" y="1788466"/>
                </a:lnTo>
                <a:lnTo>
                  <a:pt x="1669995" y="1760402"/>
                </a:lnTo>
                <a:lnTo>
                  <a:pt x="1704632" y="1730806"/>
                </a:lnTo>
                <a:lnTo>
                  <a:pt x="1737863" y="1699731"/>
                </a:lnTo>
                <a:lnTo>
                  <a:pt x="1769635" y="1667230"/>
                </a:lnTo>
                <a:lnTo>
                  <a:pt x="1799894" y="1633353"/>
                </a:lnTo>
                <a:lnTo>
                  <a:pt x="1828588" y="1598154"/>
                </a:lnTo>
                <a:lnTo>
                  <a:pt x="1855662" y="1561683"/>
                </a:lnTo>
                <a:lnTo>
                  <a:pt x="1881065" y="1523995"/>
                </a:lnTo>
                <a:lnTo>
                  <a:pt x="1904741" y="1485140"/>
                </a:lnTo>
                <a:lnTo>
                  <a:pt x="1926638" y="1445171"/>
                </a:lnTo>
                <a:lnTo>
                  <a:pt x="1946704" y="1404140"/>
                </a:lnTo>
                <a:lnTo>
                  <a:pt x="1964883" y="1362100"/>
                </a:lnTo>
                <a:lnTo>
                  <a:pt x="1981123" y="1319101"/>
                </a:lnTo>
                <a:lnTo>
                  <a:pt x="1995371" y="1275197"/>
                </a:lnTo>
                <a:lnTo>
                  <a:pt x="2007573" y="1230440"/>
                </a:lnTo>
                <a:lnTo>
                  <a:pt x="2017677" y="1184882"/>
                </a:lnTo>
                <a:lnTo>
                  <a:pt x="2025628" y="1138574"/>
                </a:lnTo>
                <a:lnTo>
                  <a:pt x="2031373" y="1091570"/>
                </a:lnTo>
                <a:lnTo>
                  <a:pt x="2034859" y="1043921"/>
                </a:lnTo>
                <a:lnTo>
                  <a:pt x="2036033" y="995680"/>
                </a:lnTo>
                <a:lnTo>
                  <a:pt x="2034859" y="947438"/>
                </a:lnTo>
                <a:lnTo>
                  <a:pt x="2031373" y="899789"/>
                </a:lnTo>
                <a:lnTo>
                  <a:pt x="2025628" y="852785"/>
                </a:lnTo>
                <a:lnTo>
                  <a:pt x="2017677" y="806477"/>
                </a:lnTo>
                <a:lnTo>
                  <a:pt x="2007573" y="760919"/>
                </a:lnTo>
                <a:lnTo>
                  <a:pt x="1995371" y="716162"/>
                </a:lnTo>
                <a:lnTo>
                  <a:pt x="1981123" y="672258"/>
                </a:lnTo>
                <a:lnTo>
                  <a:pt x="1964883" y="629259"/>
                </a:lnTo>
                <a:lnTo>
                  <a:pt x="1946704" y="587219"/>
                </a:lnTo>
                <a:lnTo>
                  <a:pt x="1926638" y="546188"/>
                </a:lnTo>
                <a:lnTo>
                  <a:pt x="1904741" y="506219"/>
                </a:lnTo>
                <a:lnTo>
                  <a:pt x="1881065" y="467364"/>
                </a:lnTo>
                <a:lnTo>
                  <a:pt x="1855662" y="429676"/>
                </a:lnTo>
                <a:lnTo>
                  <a:pt x="1828588" y="393205"/>
                </a:lnTo>
                <a:lnTo>
                  <a:pt x="1799894" y="358006"/>
                </a:lnTo>
                <a:lnTo>
                  <a:pt x="1769635" y="324129"/>
                </a:lnTo>
                <a:lnTo>
                  <a:pt x="1737863" y="291628"/>
                </a:lnTo>
                <a:lnTo>
                  <a:pt x="1704632" y="260553"/>
                </a:lnTo>
                <a:lnTo>
                  <a:pt x="1669995" y="230957"/>
                </a:lnTo>
                <a:lnTo>
                  <a:pt x="1634006" y="202893"/>
                </a:lnTo>
                <a:lnTo>
                  <a:pt x="1596718" y="176413"/>
                </a:lnTo>
                <a:lnTo>
                  <a:pt x="1558184" y="151568"/>
                </a:lnTo>
                <a:lnTo>
                  <a:pt x="1518458" y="128411"/>
                </a:lnTo>
                <a:lnTo>
                  <a:pt x="1477592" y="106994"/>
                </a:lnTo>
                <a:lnTo>
                  <a:pt x="1435641" y="87369"/>
                </a:lnTo>
                <a:lnTo>
                  <a:pt x="1392657" y="69589"/>
                </a:lnTo>
                <a:lnTo>
                  <a:pt x="1348694" y="53705"/>
                </a:lnTo>
                <a:lnTo>
                  <a:pt x="1303805" y="39769"/>
                </a:lnTo>
                <a:lnTo>
                  <a:pt x="1258044" y="27835"/>
                </a:lnTo>
                <a:lnTo>
                  <a:pt x="1211463" y="17953"/>
                </a:lnTo>
                <a:lnTo>
                  <a:pt x="1164117" y="10177"/>
                </a:lnTo>
                <a:lnTo>
                  <a:pt x="1116058" y="4557"/>
                </a:lnTo>
                <a:lnTo>
                  <a:pt x="1067340" y="1148"/>
                </a:lnTo>
                <a:lnTo>
                  <a:pt x="1018016" y="0"/>
                </a:lnTo>
                <a:close/>
              </a:path>
            </a:pathLst>
          </a:custGeom>
          <a:solidFill>
            <a:srgbClr val="4A8EF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469682" y="1447291"/>
            <a:ext cx="962660" cy="568325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67310" marR="5080" indent="-55244">
              <a:lnSpc>
                <a:spcPts val="2110"/>
              </a:lnSpc>
              <a:spcBef>
                <a:spcPts val="210"/>
              </a:spcBef>
            </a:pPr>
            <a:r>
              <a:rPr dirty="0" sz="1800" spc="-5">
                <a:solidFill>
                  <a:srgbClr val="FFFFFF"/>
                </a:solidFill>
                <a:latin typeface="Calibri Light"/>
                <a:cs typeface="Calibri Light"/>
              </a:rPr>
              <a:t>GIẢI</a:t>
            </a:r>
            <a:r>
              <a:rPr dirty="0" sz="1800" spc="-8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 Light"/>
                <a:cs typeface="Calibri Light"/>
              </a:rPr>
              <a:t>PHÁP </a:t>
            </a:r>
            <a:r>
              <a:rPr dirty="0" sz="1800" spc="-39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 Light"/>
                <a:cs typeface="Calibri Light"/>
              </a:rPr>
              <a:t>VẬT</a:t>
            </a:r>
            <a:r>
              <a:rPr dirty="0" sz="1800" spc="-3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 Light"/>
                <a:cs typeface="Calibri Light"/>
              </a:rPr>
              <a:t>LIỆU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40121" y="3067245"/>
            <a:ext cx="1842770" cy="339090"/>
          </a:xfrm>
          <a:prstGeom prst="rect">
            <a:avLst/>
          </a:prstGeom>
          <a:solidFill>
            <a:srgbClr val="5C83C4"/>
          </a:solidFill>
          <a:ln w="19050">
            <a:solidFill>
              <a:srgbClr val="FFFFFF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marL="240665">
              <a:lnSpc>
                <a:spcPct val="100000"/>
              </a:lnSpc>
              <a:spcBef>
                <a:spcPts val="290"/>
              </a:spcBef>
            </a:pPr>
            <a:r>
              <a:rPr dirty="0" sz="1550" spc="25">
                <a:solidFill>
                  <a:srgbClr val="FFFFFF"/>
                </a:solidFill>
                <a:latin typeface="Calibri Light"/>
                <a:cs typeface="Calibri Light"/>
              </a:rPr>
              <a:t>KHUNG</a:t>
            </a:r>
            <a:r>
              <a:rPr dirty="0" sz="1550" spc="-1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550" spc="25">
                <a:solidFill>
                  <a:srgbClr val="FFFFFF"/>
                </a:solidFill>
                <a:latin typeface="Calibri Light"/>
                <a:cs typeface="Calibri Light"/>
              </a:rPr>
              <a:t>KẾT</a:t>
            </a:r>
            <a:r>
              <a:rPr dirty="0" sz="1550" spc="-1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550" spc="25">
                <a:solidFill>
                  <a:srgbClr val="FFFFFF"/>
                </a:solidFill>
                <a:latin typeface="Calibri Light"/>
                <a:cs typeface="Calibri Light"/>
              </a:rPr>
              <a:t>CẤU</a:t>
            </a:r>
            <a:endParaRPr sz="1550">
              <a:latin typeface="Calibri Light"/>
              <a:cs typeface="Calibri Ligh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225037" y="3812728"/>
            <a:ext cx="3703954" cy="1382395"/>
            <a:chOff x="2225037" y="3812728"/>
            <a:chExt cx="3703954" cy="138239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86318" y="3816689"/>
              <a:ext cx="1842570" cy="137816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25037" y="3812728"/>
              <a:ext cx="1818126" cy="1376734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9324" y="3812729"/>
            <a:ext cx="1873627" cy="137816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40120" y="3812941"/>
            <a:ext cx="1842570" cy="137575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93921" y="3810529"/>
            <a:ext cx="1891548" cy="1378162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021517" y="3810529"/>
            <a:ext cx="1886000" cy="1378162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3958" y="24582"/>
            <a:ext cx="254444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3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VĂN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PHÒNG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50577" y="641578"/>
            <a:ext cx="8891270" cy="5878195"/>
            <a:chOff x="1650577" y="641578"/>
            <a:chExt cx="8891270" cy="58781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0577" y="641578"/>
              <a:ext cx="8890844" cy="532530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83935" y="5946647"/>
              <a:ext cx="2334767" cy="57302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728976" y="6003035"/>
            <a:ext cx="20180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BẰNG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45" b="1">
                <a:solidFill>
                  <a:srgbClr val="2F88BF"/>
                </a:solidFill>
                <a:latin typeface="Calibri"/>
                <a:cs typeface="Calibri"/>
              </a:rPr>
              <a:t>TẦNG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1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95831" y="3520023"/>
            <a:ext cx="3990975" cy="744220"/>
            <a:chOff x="4695831" y="3520023"/>
            <a:chExt cx="3990975" cy="744220"/>
          </a:xfrm>
        </p:grpSpPr>
        <p:sp>
          <p:nvSpPr>
            <p:cNvPr id="8" name="object 8"/>
            <p:cNvSpPr/>
            <p:nvPr/>
          </p:nvSpPr>
          <p:spPr>
            <a:xfrm>
              <a:off x="6447368" y="3520023"/>
              <a:ext cx="431800" cy="218440"/>
            </a:xfrm>
            <a:custGeom>
              <a:avLst/>
              <a:gdLst/>
              <a:ahLst/>
              <a:cxnLst/>
              <a:rect l="l" t="t" r="r" b="b"/>
              <a:pathLst>
                <a:path w="431800" h="218439">
                  <a:moveTo>
                    <a:pt x="215899" y="0"/>
                  </a:moveTo>
                  <a:lnTo>
                    <a:pt x="0" y="218009"/>
                  </a:lnTo>
                  <a:lnTo>
                    <a:pt x="431799" y="218009"/>
                  </a:lnTo>
                  <a:lnTo>
                    <a:pt x="215899" y="0"/>
                  </a:lnTo>
                  <a:close/>
                </a:path>
              </a:pathLst>
            </a:custGeom>
            <a:solidFill>
              <a:srgbClr val="557A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4695825" y="3966641"/>
              <a:ext cx="3990975" cy="297815"/>
            </a:xfrm>
            <a:custGeom>
              <a:avLst/>
              <a:gdLst/>
              <a:ahLst/>
              <a:cxnLst/>
              <a:rect l="l" t="t" r="r" b="b"/>
              <a:pathLst>
                <a:path w="3990975" h="297814">
                  <a:moveTo>
                    <a:pt x="109004" y="0"/>
                  </a:moveTo>
                  <a:lnTo>
                    <a:pt x="0" y="148691"/>
                  </a:lnTo>
                  <a:lnTo>
                    <a:pt x="109004" y="297395"/>
                  </a:lnTo>
                  <a:lnTo>
                    <a:pt x="109004" y="0"/>
                  </a:lnTo>
                  <a:close/>
                </a:path>
                <a:path w="3990975" h="297814">
                  <a:moveTo>
                    <a:pt x="3990975" y="0"/>
                  </a:moveTo>
                  <a:lnTo>
                    <a:pt x="3881971" y="148691"/>
                  </a:lnTo>
                  <a:lnTo>
                    <a:pt x="3990975" y="297395"/>
                  </a:lnTo>
                  <a:lnTo>
                    <a:pt x="3990975" y="0"/>
                  </a:lnTo>
                  <a:close/>
                </a:path>
              </a:pathLst>
            </a:custGeom>
            <a:solidFill>
              <a:srgbClr val="AABCE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3958" y="24582"/>
            <a:ext cx="254444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3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VĂN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PHÒNG</a:t>
            </a:r>
            <a:endParaRPr sz="275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83935" y="5946647"/>
            <a:ext cx="2334767" cy="57302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728976" y="6003035"/>
            <a:ext cx="20180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BẰNG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45" b="1">
                <a:solidFill>
                  <a:srgbClr val="2F88BF"/>
                </a:solidFill>
                <a:latin typeface="Calibri"/>
                <a:cs typeface="Calibri"/>
              </a:rPr>
              <a:t>TẦNG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2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9680" y="713549"/>
            <a:ext cx="9372598" cy="52309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3958" y="24582"/>
            <a:ext cx="254444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3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VĂN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PHÒNG</a:t>
            </a:r>
            <a:endParaRPr sz="275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9720" y="5946647"/>
            <a:ext cx="2337816" cy="57302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525776" y="6003035"/>
            <a:ext cx="20180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BẰNG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45" b="1">
                <a:solidFill>
                  <a:srgbClr val="2F88BF"/>
                </a:solidFill>
                <a:latin typeface="Calibri"/>
                <a:cs typeface="Calibri"/>
              </a:rPr>
              <a:t>TẦNG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3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0620" y="690880"/>
            <a:ext cx="9110757" cy="51053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3958" y="24582"/>
            <a:ext cx="254444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3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VĂN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PHÒNG</a:t>
            </a:r>
            <a:endParaRPr sz="275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9720" y="5946647"/>
            <a:ext cx="2008631" cy="57302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525776" y="6003035"/>
            <a:ext cx="1688464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4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BẰNG</a:t>
            </a:r>
            <a:r>
              <a:rPr dirty="0" sz="2000" spc="-4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MÁI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257300" y="776300"/>
            <a:ext cx="9222740" cy="5168265"/>
            <a:chOff x="1257300" y="776300"/>
            <a:chExt cx="9222740" cy="516826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7300" y="776300"/>
              <a:ext cx="9222737" cy="51681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11889" y="1577340"/>
              <a:ext cx="316230" cy="671195"/>
            </a:xfrm>
            <a:custGeom>
              <a:avLst/>
              <a:gdLst/>
              <a:ahLst/>
              <a:cxnLst/>
              <a:rect l="l" t="t" r="r" b="b"/>
              <a:pathLst>
                <a:path w="316229" h="671194">
                  <a:moveTo>
                    <a:pt x="157902" y="0"/>
                  </a:moveTo>
                  <a:lnTo>
                    <a:pt x="0" y="157901"/>
                  </a:lnTo>
                  <a:lnTo>
                    <a:pt x="78950" y="157901"/>
                  </a:lnTo>
                  <a:lnTo>
                    <a:pt x="78950" y="670984"/>
                  </a:lnTo>
                  <a:lnTo>
                    <a:pt x="236853" y="670984"/>
                  </a:lnTo>
                  <a:lnTo>
                    <a:pt x="236853" y="157901"/>
                  </a:lnTo>
                  <a:lnTo>
                    <a:pt x="315804" y="157901"/>
                  </a:lnTo>
                  <a:lnTo>
                    <a:pt x="157902" y="0"/>
                  </a:lnTo>
                  <a:close/>
                </a:path>
              </a:pathLst>
            </a:custGeom>
            <a:solidFill>
              <a:srgbClr val="5C83C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4571067" y="1806088"/>
            <a:ext cx="196215" cy="291465"/>
          </a:xfrm>
          <a:prstGeom prst="rect">
            <a:avLst/>
          </a:prstGeom>
        </p:spPr>
        <p:txBody>
          <a:bodyPr wrap="square" lIns="0" tIns="571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5%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579449" y="1577339"/>
            <a:ext cx="316230" cy="671195"/>
          </a:xfrm>
          <a:custGeom>
            <a:avLst/>
            <a:gdLst/>
            <a:ahLst/>
            <a:cxnLst/>
            <a:rect l="l" t="t" r="r" b="b"/>
            <a:pathLst>
              <a:path w="316229" h="671194">
                <a:moveTo>
                  <a:pt x="157902" y="0"/>
                </a:moveTo>
                <a:lnTo>
                  <a:pt x="0" y="157901"/>
                </a:lnTo>
                <a:lnTo>
                  <a:pt x="78950" y="157901"/>
                </a:lnTo>
                <a:lnTo>
                  <a:pt x="78950" y="670984"/>
                </a:lnTo>
                <a:lnTo>
                  <a:pt x="236853" y="670984"/>
                </a:lnTo>
                <a:lnTo>
                  <a:pt x="236853" y="157901"/>
                </a:lnTo>
                <a:lnTo>
                  <a:pt x="315804" y="157901"/>
                </a:lnTo>
                <a:lnTo>
                  <a:pt x="157902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638625" y="1806088"/>
            <a:ext cx="196215" cy="291465"/>
          </a:xfrm>
          <a:prstGeom prst="rect">
            <a:avLst/>
          </a:prstGeom>
        </p:spPr>
        <p:txBody>
          <a:bodyPr wrap="square" lIns="0" tIns="571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5%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713049" y="1577339"/>
            <a:ext cx="316230" cy="671195"/>
          </a:xfrm>
          <a:custGeom>
            <a:avLst/>
            <a:gdLst/>
            <a:ahLst/>
            <a:cxnLst/>
            <a:rect l="l" t="t" r="r" b="b"/>
            <a:pathLst>
              <a:path w="316229" h="671194">
                <a:moveTo>
                  <a:pt x="157902" y="0"/>
                </a:moveTo>
                <a:lnTo>
                  <a:pt x="0" y="157901"/>
                </a:lnTo>
                <a:lnTo>
                  <a:pt x="78950" y="157901"/>
                </a:lnTo>
                <a:lnTo>
                  <a:pt x="78950" y="670984"/>
                </a:lnTo>
                <a:lnTo>
                  <a:pt x="236853" y="670984"/>
                </a:lnTo>
                <a:lnTo>
                  <a:pt x="236853" y="157901"/>
                </a:lnTo>
                <a:lnTo>
                  <a:pt x="315804" y="157901"/>
                </a:lnTo>
                <a:lnTo>
                  <a:pt x="157902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8772225" y="1806088"/>
            <a:ext cx="196215" cy="291465"/>
          </a:xfrm>
          <a:prstGeom prst="rect">
            <a:avLst/>
          </a:prstGeom>
        </p:spPr>
        <p:txBody>
          <a:bodyPr wrap="square" lIns="0" tIns="571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5%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93958" y="24582"/>
            <a:ext cx="254444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3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VĂN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PHÒNG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983479" y="5312663"/>
            <a:ext cx="2585085" cy="570230"/>
            <a:chOff x="4983479" y="5312663"/>
            <a:chExt cx="2585085" cy="5702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83479" y="5312663"/>
              <a:ext cx="2377439" cy="5699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16495" y="5312663"/>
              <a:ext cx="423672" cy="5699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5744" y="5312663"/>
              <a:ext cx="472440" cy="56997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129534" y="5369052"/>
            <a:ext cx="226631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3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ĐỨNG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TRỤC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1-8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22287" y="1146021"/>
            <a:ext cx="10135789" cy="412495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51144" y="24582"/>
            <a:ext cx="182943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30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BẢO</a:t>
            </a:r>
            <a:r>
              <a:rPr dirty="0" sz="2750" spc="-20" b="0">
                <a:latin typeface="Calibri Light"/>
                <a:cs typeface="Calibri Light"/>
              </a:rPr>
              <a:t> </a:t>
            </a:r>
            <a:r>
              <a:rPr dirty="0" sz="2750" spc="20" b="0">
                <a:latin typeface="Calibri Light"/>
                <a:cs typeface="Calibri Light"/>
              </a:rPr>
              <a:t>VỆ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77824" y="5803391"/>
            <a:ext cx="2642870" cy="573405"/>
            <a:chOff x="877824" y="5803391"/>
            <a:chExt cx="2642870" cy="57340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7824" y="5803391"/>
              <a:ext cx="2410968" cy="5730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4368" y="5803391"/>
              <a:ext cx="420623" cy="5730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3616" y="5803391"/>
              <a:ext cx="496823" cy="57302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24893" y="5862828"/>
            <a:ext cx="232346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3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ĐỨNG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TRỤC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D-A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2881" y="890104"/>
            <a:ext cx="5709920" cy="472877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12912" y="890103"/>
            <a:ext cx="5986208" cy="4728777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8238743" y="5803391"/>
            <a:ext cx="2639695" cy="573405"/>
            <a:chOff x="8238743" y="5803391"/>
            <a:chExt cx="2639695" cy="573405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38743" y="5803391"/>
              <a:ext cx="2401824" cy="5730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6143" y="5803391"/>
              <a:ext cx="420624" cy="5730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72343" y="5803391"/>
              <a:ext cx="505968" cy="573024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385813" y="5862828"/>
            <a:ext cx="232029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3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ĐỨNG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TRỤC</a:t>
            </a:r>
            <a:r>
              <a:rPr dirty="0" sz="2000" spc="-2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A-D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974330" cy="5864225"/>
            <a:chOff x="0" y="0"/>
            <a:chExt cx="7974330" cy="58642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3417" y="548640"/>
              <a:ext cx="6960914" cy="531528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4932680" cy="548640"/>
            </a:xfrm>
            <a:custGeom>
              <a:avLst/>
              <a:gdLst/>
              <a:ahLst/>
              <a:cxnLst/>
              <a:rect l="l" t="t" r="r" b="b"/>
              <a:pathLst>
                <a:path w="4932680" h="548640">
                  <a:moveTo>
                    <a:pt x="4841237" y="0"/>
                  </a:moveTo>
                  <a:lnTo>
                    <a:pt x="0" y="0"/>
                  </a:lnTo>
                  <a:lnTo>
                    <a:pt x="0" y="457198"/>
                  </a:lnTo>
                  <a:lnTo>
                    <a:pt x="91441" y="548639"/>
                  </a:lnTo>
                  <a:lnTo>
                    <a:pt x="4932678" y="548639"/>
                  </a:lnTo>
                  <a:lnTo>
                    <a:pt x="4932678" y="91441"/>
                  </a:lnTo>
                  <a:lnTo>
                    <a:pt x="4841237" y="0"/>
                  </a:lnTo>
                  <a:close/>
                </a:path>
              </a:pathLst>
            </a:custGeom>
            <a:solidFill>
              <a:srgbClr val="5C83C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93958" y="24582"/>
            <a:ext cx="254444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3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VĂN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PHÒNG</a:t>
            </a:r>
            <a:endParaRPr sz="2750">
              <a:latin typeface="Calibri Light"/>
              <a:cs typeface="Calibri Light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22704" y="6169151"/>
            <a:ext cx="5468112" cy="57302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969673" y="6228588"/>
            <a:ext cx="514921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GIẢI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PHÁP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1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ĐỨNG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 CÔNG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TRÌNH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 HƯỚNG </a:t>
            </a:r>
            <a:r>
              <a:rPr dirty="0" sz="2000" spc="-110" b="1">
                <a:solidFill>
                  <a:srgbClr val="2F88BF"/>
                </a:solidFill>
                <a:latin typeface="Calibri"/>
                <a:cs typeface="Calibri"/>
              </a:rPr>
              <a:t>TÂY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 rot="2340000">
            <a:off x="2643015" y="2233598"/>
            <a:ext cx="1103125" cy="1244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980"/>
              </a:lnSpc>
            </a:pPr>
            <a:r>
              <a:rPr dirty="0" baseline="5847" sz="1425" spc="37">
                <a:solidFill>
                  <a:srgbClr val="0E58C4"/>
                </a:solidFill>
                <a:latin typeface="Calibri Light"/>
                <a:cs typeface="Calibri Light"/>
              </a:rPr>
              <a:t>ÁNH</a:t>
            </a:r>
            <a:r>
              <a:rPr dirty="0" baseline="5847" sz="1425" spc="-37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baseline="2923" sz="1425" spc="30">
                <a:solidFill>
                  <a:srgbClr val="0E58C4"/>
                </a:solidFill>
                <a:latin typeface="Calibri Light"/>
                <a:cs typeface="Calibri Light"/>
              </a:rPr>
              <a:t>SÁNG</a:t>
            </a:r>
            <a:r>
              <a:rPr dirty="0" baseline="2923" sz="1425" spc="-44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baseline="2923" sz="1425" spc="37">
                <a:solidFill>
                  <a:srgbClr val="0E58C4"/>
                </a:solidFill>
                <a:latin typeface="Calibri Light"/>
                <a:cs typeface="Calibri Light"/>
              </a:rPr>
              <a:t>MẶT</a:t>
            </a:r>
            <a:r>
              <a:rPr dirty="0" baseline="2923" sz="1425" spc="-30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950" spc="15">
                <a:solidFill>
                  <a:srgbClr val="0E58C4"/>
                </a:solidFill>
                <a:latin typeface="Calibri Light"/>
                <a:cs typeface="Calibri Light"/>
              </a:rPr>
              <a:t>TRỜI</a:t>
            </a:r>
            <a:endParaRPr sz="950">
              <a:latin typeface="Calibri Light"/>
              <a:cs typeface="Calibri Light"/>
            </a:endParaRPr>
          </a:p>
        </p:txBody>
      </p:sp>
      <p:sp>
        <p:nvSpPr>
          <p:cNvPr id="9" name="object 9"/>
          <p:cNvSpPr txBox="1"/>
          <p:nvPr/>
        </p:nvSpPr>
        <p:spPr>
          <a:xfrm rot="2640000">
            <a:off x="5356272" y="4010618"/>
            <a:ext cx="965716" cy="1244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980"/>
              </a:lnSpc>
            </a:pPr>
            <a:r>
              <a:rPr dirty="0" baseline="5847" sz="1425" spc="37">
                <a:solidFill>
                  <a:srgbClr val="0E58C4"/>
                </a:solidFill>
                <a:latin typeface="Calibri Light"/>
                <a:cs typeface="Calibri Light"/>
              </a:rPr>
              <a:t>ÁNH</a:t>
            </a:r>
            <a:r>
              <a:rPr dirty="0" baseline="5847" sz="1425" spc="-37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baseline="2923" sz="1425" spc="22">
                <a:solidFill>
                  <a:srgbClr val="0E58C4"/>
                </a:solidFill>
                <a:latin typeface="Calibri Light"/>
                <a:cs typeface="Calibri Light"/>
              </a:rPr>
              <a:t>SÁNG</a:t>
            </a:r>
            <a:r>
              <a:rPr dirty="0" baseline="2923" sz="1425" spc="-52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baseline="2923" sz="1425" spc="30">
                <a:solidFill>
                  <a:srgbClr val="0E58C4"/>
                </a:solidFill>
                <a:latin typeface="Calibri Light"/>
                <a:cs typeface="Calibri Light"/>
              </a:rPr>
              <a:t>TÁN</a:t>
            </a:r>
            <a:r>
              <a:rPr dirty="0" baseline="2923" sz="1425" spc="-37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950" spc="15">
                <a:solidFill>
                  <a:srgbClr val="0E58C4"/>
                </a:solidFill>
                <a:latin typeface="Calibri Light"/>
                <a:cs typeface="Calibri Light"/>
              </a:rPr>
              <a:t>XẠ</a:t>
            </a:r>
            <a:endParaRPr sz="950">
              <a:latin typeface="Calibri Light"/>
              <a:cs typeface="Calibr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66433" y="2713962"/>
            <a:ext cx="1271270" cy="339090"/>
          </a:xfrm>
          <a:prstGeom prst="rect">
            <a:avLst/>
          </a:prstGeom>
          <a:solidFill>
            <a:srgbClr val="FFFFFF"/>
          </a:solidFill>
          <a:ln w="12700">
            <a:solidFill>
              <a:srgbClr val="5C83C4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marL="166370">
              <a:lnSpc>
                <a:spcPct val="100000"/>
              </a:lnSpc>
              <a:spcBef>
                <a:spcPts val="290"/>
              </a:spcBef>
            </a:pPr>
            <a:r>
              <a:rPr dirty="0" sz="1550" spc="25">
                <a:latin typeface="Calibri Light"/>
                <a:cs typeface="Calibri Light"/>
              </a:rPr>
              <a:t>BÊN</a:t>
            </a:r>
            <a:r>
              <a:rPr dirty="0" sz="1550" spc="-20">
                <a:latin typeface="Calibri Light"/>
                <a:cs typeface="Calibri Light"/>
              </a:rPr>
              <a:t> </a:t>
            </a:r>
            <a:r>
              <a:rPr dirty="0" sz="1550" spc="20">
                <a:latin typeface="Calibri Light"/>
                <a:cs typeface="Calibri Light"/>
              </a:rPr>
              <a:t>NGOÀI</a:t>
            </a:r>
            <a:endParaRPr sz="1550">
              <a:latin typeface="Calibri Light"/>
              <a:cs typeface="Calibr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82662" y="2713962"/>
            <a:ext cx="1327150" cy="339090"/>
          </a:xfrm>
          <a:prstGeom prst="rect">
            <a:avLst/>
          </a:prstGeom>
          <a:solidFill>
            <a:srgbClr val="FFFFFF"/>
          </a:solidFill>
          <a:ln w="12700">
            <a:solidFill>
              <a:srgbClr val="5C83C4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marL="172720">
              <a:lnSpc>
                <a:spcPct val="100000"/>
              </a:lnSpc>
              <a:spcBef>
                <a:spcPts val="290"/>
              </a:spcBef>
            </a:pPr>
            <a:r>
              <a:rPr dirty="0" sz="1550" spc="25">
                <a:latin typeface="Calibri Light"/>
                <a:cs typeface="Calibri Light"/>
              </a:rPr>
              <a:t>BÊN</a:t>
            </a:r>
            <a:r>
              <a:rPr dirty="0" sz="1550" spc="-25">
                <a:latin typeface="Calibri Light"/>
                <a:cs typeface="Calibri Light"/>
              </a:rPr>
              <a:t> </a:t>
            </a:r>
            <a:r>
              <a:rPr dirty="0" sz="1550" spc="25">
                <a:latin typeface="Calibri Light"/>
                <a:cs typeface="Calibri Light"/>
              </a:rPr>
              <a:t>TRONG</a:t>
            </a:r>
            <a:endParaRPr sz="155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18379" y="3030716"/>
            <a:ext cx="673735" cy="1752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50" spc="30">
                <a:solidFill>
                  <a:srgbClr val="0E58C4"/>
                </a:solidFill>
                <a:latin typeface="Calibri Light"/>
                <a:cs typeface="Calibri Light"/>
              </a:rPr>
              <a:t>TƯỜNG</a:t>
            </a:r>
            <a:r>
              <a:rPr dirty="0" sz="950" spc="-55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0E58C4"/>
                </a:solidFill>
                <a:latin typeface="Calibri Light"/>
                <a:cs typeface="Calibri Light"/>
              </a:rPr>
              <a:t>BAO</a:t>
            </a:r>
            <a:endParaRPr sz="950">
              <a:latin typeface="Calibri Light"/>
              <a:cs typeface="Calibr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18377" y="4521188"/>
            <a:ext cx="673735" cy="1752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50" spc="30">
                <a:solidFill>
                  <a:srgbClr val="0E58C4"/>
                </a:solidFill>
                <a:latin typeface="Calibri Light"/>
                <a:cs typeface="Calibri Light"/>
              </a:rPr>
              <a:t>TƯỜNG</a:t>
            </a:r>
            <a:r>
              <a:rPr dirty="0" sz="950" spc="-55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0E58C4"/>
                </a:solidFill>
                <a:latin typeface="Calibri Light"/>
                <a:cs typeface="Calibri Light"/>
              </a:rPr>
              <a:t>BAO</a:t>
            </a:r>
            <a:endParaRPr sz="950">
              <a:latin typeface="Calibri Light"/>
              <a:cs typeface="Calibri 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06113" y="1875524"/>
            <a:ext cx="1024890" cy="1752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50" spc="25">
                <a:solidFill>
                  <a:srgbClr val="0E58C4"/>
                </a:solidFill>
                <a:latin typeface="Calibri Light"/>
                <a:cs typeface="Calibri Light"/>
              </a:rPr>
              <a:t>LỚP</a:t>
            </a:r>
            <a:r>
              <a:rPr dirty="0" sz="950" spc="-10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0E58C4"/>
                </a:solidFill>
                <a:latin typeface="Calibri Light"/>
                <a:cs typeface="Calibri Light"/>
              </a:rPr>
              <a:t>VỎ</a:t>
            </a:r>
            <a:r>
              <a:rPr dirty="0" sz="950" spc="-10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0E58C4"/>
                </a:solidFill>
                <a:latin typeface="Calibri Light"/>
                <a:cs typeface="Calibri Light"/>
              </a:rPr>
              <a:t>BÊN</a:t>
            </a:r>
            <a:r>
              <a:rPr dirty="0" sz="950" spc="-15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950" spc="20">
                <a:solidFill>
                  <a:srgbClr val="0E58C4"/>
                </a:solidFill>
                <a:latin typeface="Calibri Light"/>
                <a:cs typeface="Calibri Light"/>
              </a:rPr>
              <a:t>NGOÀI</a:t>
            </a:r>
            <a:endParaRPr sz="950">
              <a:latin typeface="Calibri Light"/>
              <a:cs typeface="Calibri Ligh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205523" y="2012950"/>
            <a:ext cx="1290320" cy="76200"/>
          </a:xfrm>
          <a:custGeom>
            <a:avLst/>
            <a:gdLst/>
            <a:ahLst/>
            <a:cxnLst/>
            <a:rect l="l" t="t" r="r" b="b"/>
            <a:pathLst>
              <a:path w="1290320" h="76200">
                <a:moveTo>
                  <a:pt x="1214076" y="41274"/>
                </a:moveTo>
                <a:lnTo>
                  <a:pt x="1214076" y="76200"/>
                </a:lnTo>
                <a:lnTo>
                  <a:pt x="1283926" y="41275"/>
                </a:lnTo>
                <a:lnTo>
                  <a:pt x="1214076" y="41274"/>
                </a:lnTo>
                <a:close/>
              </a:path>
              <a:path w="1290320" h="76200">
                <a:moveTo>
                  <a:pt x="1214076" y="34924"/>
                </a:moveTo>
                <a:lnTo>
                  <a:pt x="1214076" y="41274"/>
                </a:lnTo>
                <a:lnTo>
                  <a:pt x="1226776" y="41275"/>
                </a:lnTo>
                <a:lnTo>
                  <a:pt x="1226776" y="34925"/>
                </a:lnTo>
                <a:lnTo>
                  <a:pt x="1214076" y="34924"/>
                </a:lnTo>
                <a:close/>
              </a:path>
              <a:path w="1290320" h="76200">
                <a:moveTo>
                  <a:pt x="1214076" y="0"/>
                </a:moveTo>
                <a:lnTo>
                  <a:pt x="1214076" y="34924"/>
                </a:lnTo>
                <a:lnTo>
                  <a:pt x="1226776" y="34925"/>
                </a:lnTo>
                <a:lnTo>
                  <a:pt x="1226776" y="41275"/>
                </a:lnTo>
                <a:lnTo>
                  <a:pt x="1283929" y="41273"/>
                </a:lnTo>
                <a:lnTo>
                  <a:pt x="1290276" y="38100"/>
                </a:lnTo>
                <a:lnTo>
                  <a:pt x="1214076" y="0"/>
                </a:lnTo>
                <a:close/>
              </a:path>
              <a:path w="1290320" h="76200">
                <a:moveTo>
                  <a:pt x="0" y="34923"/>
                </a:moveTo>
                <a:lnTo>
                  <a:pt x="0" y="41273"/>
                </a:lnTo>
                <a:lnTo>
                  <a:pt x="1214076" y="41274"/>
                </a:lnTo>
                <a:lnTo>
                  <a:pt x="1214076" y="34924"/>
                </a:lnTo>
                <a:lnTo>
                  <a:pt x="0" y="34923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3206113" y="4569956"/>
            <a:ext cx="1024890" cy="1752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50" spc="25">
                <a:solidFill>
                  <a:srgbClr val="0E58C4"/>
                </a:solidFill>
                <a:latin typeface="Calibri Light"/>
                <a:cs typeface="Calibri Light"/>
              </a:rPr>
              <a:t>LỚP</a:t>
            </a:r>
            <a:r>
              <a:rPr dirty="0" sz="950" spc="-10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0E58C4"/>
                </a:solidFill>
                <a:latin typeface="Calibri Light"/>
                <a:cs typeface="Calibri Light"/>
              </a:rPr>
              <a:t>VỎ</a:t>
            </a:r>
            <a:r>
              <a:rPr dirty="0" sz="950" spc="-10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0E58C4"/>
                </a:solidFill>
                <a:latin typeface="Calibri Light"/>
                <a:cs typeface="Calibri Light"/>
              </a:rPr>
              <a:t>BÊN</a:t>
            </a:r>
            <a:r>
              <a:rPr dirty="0" sz="950" spc="-15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950" spc="20">
                <a:solidFill>
                  <a:srgbClr val="0E58C4"/>
                </a:solidFill>
                <a:latin typeface="Calibri Light"/>
                <a:cs typeface="Calibri Light"/>
              </a:rPr>
              <a:t>NGOÀI</a:t>
            </a:r>
            <a:endParaRPr sz="950">
              <a:latin typeface="Calibri Light"/>
              <a:cs typeface="Calibri Ligh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163361" y="3187809"/>
            <a:ext cx="5251450" cy="1595755"/>
            <a:chOff x="1163361" y="3187809"/>
            <a:chExt cx="5251450" cy="1595755"/>
          </a:xfrm>
        </p:grpSpPr>
        <p:sp>
          <p:nvSpPr>
            <p:cNvPr id="18" name="object 18"/>
            <p:cNvSpPr/>
            <p:nvPr/>
          </p:nvSpPr>
          <p:spPr>
            <a:xfrm>
              <a:off x="3205518" y="3187814"/>
              <a:ext cx="2691765" cy="1595755"/>
            </a:xfrm>
            <a:custGeom>
              <a:avLst/>
              <a:gdLst/>
              <a:ahLst/>
              <a:cxnLst/>
              <a:rect l="l" t="t" r="r" b="b"/>
              <a:pathLst>
                <a:path w="2691765" h="1595754">
                  <a:moveTo>
                    <a:pt x="1290281" y="1557388"/>
                  </a:moveTo>
                  <a:lnTo>
                    <a:pt x="1214081" y="1519288"/>
                  </a:lnTo>
                  <a:lnTo>
                    <a:pt x="1214081" y="1554213"/>
                  </a:lnTo>
                  <a:lnTo>
                    <a:pt x="0" y="1554213"/>
                  </a:lnTo>
                  <a:lnTo>
                    <a:pt x="0" y="1560563"/>
                  </a:lnTo>
                  <a:lnTo>
                    <a:pt x="1214081" y="1560563"/>
                  </a:lnTo>
                  <a:lnTo>
                    <a:pt x="1214081" y="1595488"/>
                  </a:lnTo>
                  <a:lnTo>
                    <a:pt x="1283931" y="1560563"/>
                  </a:lnTo>
                  <a:lnTo>
                    <a:pt x="1290281" y="1557388"/>
                  </a:lnTo>
                  <a:close/>
                </a:path>
                <a:path w="2691765" h="1595754">
                  <a:moveTo>
                    <a:pt x="2691511" y="1495425"/>
                  </a:moveTo>
                  <a:lnTo>
                    <a:pt x="1971192" y="1495425"/>
                  </a:lnTo>
                  <a:lnTo>
                    <a:pt x="1971192" y="1460500"/>
                  </a:lnTo>
                  <a:lnTo>
                    <a:pt x="1894992" y="1498600"/>
                  </a:lnTo>
                  <a:lnTo>
                    <a:pt x="1971192" y="1536700"/>
                  </a:lnTo>
                  <a:lnTo>
                    <a:pt x="1971192" y="1501775"/>
                  </a:lnTo>
                  <a:lnTo>
                    <a:pt x="2691511" y="1501775"/>
                  </a:lnTo>
                  <a:lnTo>
                    <a:pt x="2691511" y="1495425"/>
                  </a:lnTo>
                  <a:close/>
                </a:path>
                <a:path w="2691765" h="1595754">
                  <a:moveTo>
                    <a:pt x="2691511" y="34925"/>
                  </a:moveTo>
                  <a:lnTo>
                    <a:pt x="1971192" y="34925"/>
                  </a:lnTo>
                  <a:lnTo>
                    <a:pt x="1971192" y="0"/>
                  </a:lnTo>
                  <a:lnTo>
                    <a:pt x="1894992" y="38100"/>
                  </a:lnTo>
                  <a:lnTo>
                    <a:pt x="1971192" y="76200"/>
                  </a:lnTo>
                  <a:lnTo>
                    <a:pt x="1971192" y="41275"/>
                  </a:lnTo>
                  <a:lnTo>
                    <a:pt x="2691511" y="41275"/>
                  </a:lnTo>
                  <a:lnTo>
                    <a:pt x="2691511" y="34925"/>
                  </a:lnTo>
                  <a:close/>
                </a:path>
              </a:pathLst>
            </a:custGeom>
            <a:solidFill>
              <a:srgbClr val="5C83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163361" y="3480605"/>
              <a:ext cx="5251450" cy="612775"/>
            </a:xfrm>
            <a:custGeom>
              <a:avLst/>
              <a:gdLst/>
              <a:ahLst/>
              <a:cxnLst/>
              <a:rect l="l" t="t" r="r" b="b"/>
              <a:pathLst>
                <a:path w="5251450" h="612775">
                  <a:moveTo>
                    <a:pt x="5251355" y="0"/>
                  </a:moveTo>
                  <a:lnTo>
                    <a:pt x="0" y="67773"/>
                  </a:lnTo>
                  <a:lnTo>
                    <a:pt x="39775" y="612423"/>
                  </a:lnTo>
                  <a:lnTo>
                    <a:pt x="5251355" y="0"/>
                  </a:lnTo>
                  <a:close/>
                </a:path>
              </a:pathLst>
            </a:custGeom>
            <a:solidFill>
              <a:srgbClr val="92D050">
                <a:alpha val="3293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8187266" y="841951"/>
            <a:ext cx="3801745" cy="246379"/>
          </a:xfrm>
          <a:prstGeom prst="rect">
            <a:avLst/>
          </a:prstGeom>
          <a:solidFill>
            <a:srgbClr val="5C83C4"/>
          </a:solidFill>
          <a:ln w="19050">
            <a:solidFill>
              <a:srgbClr val="FFFFFF"/>
            </a:solidFill>
          </a:ln>
        </p:spPr>
        <p:txBody>
          <a:bodyPr wrap="square" lIns="0" tIns="3810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300"/>
              </a:spcBef>
            </a:pPr>
            <a:r>
              <a:rPr dirty="0" sz="950" spc="25">
                <a:solidFill>
                  <a:srgbClr val="FFFFFF"/>
                </a:solidFill>
                <a:latin typeface="Calibri Light"/>
                <a:cs typeface="Calibri Light"/>
              </a:rPr>
              <a:t>TRÁNH</a:t>
            </a:r>
            <a:r>
              <a:rPr dirty="0" sz="950" spc="1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FFFFFF"/>
                </a:solidFill>
                <a:latin typeface="Calibri Light"/>
                <a:cs typeface="Calibri Light"/>
              </a:rPr>
              <a:t>BỨC</a:t>
            </a:r>
            <a:r>
              <a:rPr dirty="0" sz="950" spc="1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950" spc="20">
                <a:solidFill>
                  <a:srgbClr val="FFFFFF"/>
                </a:solidFill>
                <a:latin typeface="Calibri Light"/>
                <a:cs typeface="Calibri Light"/>
              </a:rPr>
              <a:t>XẠ</a:t>
            </a:r>
            <a:r>
              <a:rPr dirty="0" sz="95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FFFFFF"/>
                </a:solidFill>
                <a:latin typeface="Calibri Light"/>
                <a:cs typeface="Calibri Light"/>
              </a:rPr>
              <a:t>TRỰC</a:t>
            </a:r>
            <a:r>
              <a:rPr dirty="0" sz="950" spc="1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950" spc="20">
                <a:solidFill>
                  <a:srgbClr val="FFFFFF"/>
                </a:solidFill>
                <a:latin typeface="Calibri Light"/>
                <a:cs typeface="Calibri Light"/>
              </a:rPr>
              <a:t>TIẾP</a:t>
            </a:r>
            <a:r>
              <a:rPr dirty="0" sz="950" spc="1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FFFFFF"/>
                </a:solidFill>
                <a:latin typeface="Calibri Light"/>
                <a:cs typeface="Calibri Light"/>
              </a:rPr>
              <a:t>TỪ</a:t>
            </a:r>
            <a:r>
              <a:rPr dirty="0" sz="95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950" spc="30">
                <a:solidFill>
                  <a:srgbClr val="FFFFFF"/>
                </a:solidFill>
                <a:latin typeface="Calibri Light"/>
                <a:cs typeface="Calibri Light"/>
              </a:rPr>
              <a:t>MẶT</a:t>
            </a:r>
            <a:r>
              <a:rPr dirty="0" sz="950" spc="1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FFFFFF"/>
                </a:solidFill>
                <a:latin typeface="Calibri Light"/>
                <a:cs typeface="Calibri Light"/>
              </a:rPr>
              <a:t>TRỜI</a:t>
            </a:r>
            <a:r>
              <a:rPr dirty="0" sz="950" spc="1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FFFFFF"/>
                </a:solidFill>
                <a:latin typeface="Calibri Light"/>
                <a:cs typeface="Calibri Light"/>
              </a:rPr>
              <a:t>VÀO</a:t>
            </a:r>
            <a:r>
              <a:rPr dirty="0" sz="95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FFFFFF"/>
                </a:solidFill>
                <a:latin typeface="Calibri Light"/>
                <a:cs typeface="Calibri Light"/>
              </a:rPr>
              <a:t>BÊN</a:t>
            </a:r>
            <a:r>
              <a:rPr dirty="0" sz="95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FFFFFF"/>
                </a:solidFill>
                <a:latin typeface="Calibri Light"/>
                <a:cs typeface="Calibri Light"/>
              </a:rPr>
              <a:t>TRONG</a:t>
            </a:r>
            <a:r>
              <a:rPr dirty="0" sz="95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FFFFFF"/>
                </a:solidFill>
                <a:latin typeface="Calibri Light"/>
                <a:cs typeface="Calibri Light"/>
              </a:rPr>
              <a:t>CÔNG</a:t>
            </a:r>
            <a:endParaRPr sz="950">
              <a:latin typeface="Calibri Light"/>
              <a:cs typeface="Calibri Light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66007" y="1015988"/>
            <a:ext cx="347345" cy="1752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50" spc="2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dirty="0" sz="950" spc="20">
                <a:solidFill>
                  <a:srgbClr val="FFFFFF"/>
                </a:solidFill>
                <a:latin typeface="Calibri Light"/>
                <a:cs typeface="Calibri Light"/>
              </a:rPr>
              <a:t>RÌ</a:t>
            </a:r>
            <a:r>
              <a:rPr dirty="0" sz="950" spc="25">
                <a:solidFill>
                  <a:srgbClr val="FFFFFF"/>
                </a:solidFill>
                <a:latin typeface="Calibri Light"/>
                <a:cs typeface="Calibri Light"/>
              </a:rPr>
              <a:t>N</a:t>
            </a:r>
            <a:r>
              <a:rPr dirty="0" sz="950" spc="30">
                <a:solidFill>
                  <a:srgbClr val="FFFFFF"/>
                </a:solidFill>
                <a:latin typeface="Calibri Light"/>
                <a:cs typeface="Calibri Light"/>
              </a:rPr>
              <a:t>H</a:t>
            </a:r>
            <a:endParaRPr sz="950">
              <a:latin typeface="Calibri Light"/>
              <a:cs typeface="Calibri 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87266" y="1211058"/>
            <a:ext cx="3801745" cy="261620"/>
          </a:xfrm>
          <a:prstGeom prst="rect">
            <a:avLst/>
          </a:prstGeom>
          <a:solidFill>
            <a:srgbClr val="5C83C4"/>
          </a:solidFill>
          <a:ln w="19050">
            <a:solidFill>
              <a:srgbClr val="FFFFFF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290"/>
              </a:spcBef>
            </a:pPr>
            <a:r>
              <a:rPr dirty="0" sz="1050" spc="30">
                <a:solidFill>
                  <a:srgbClr val="FFFFFF"/>
                </a:solidFill>
                <a:latin typeface="Calibri Light"/>
                <a:cs typeface="Calibri Light"/>
              </a:rPr>
              <a:t>CHỐNG</a:t>
            </a:r>
            <a:r>
              <a:rPr dirty="0" sz="1050" spc="-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30">
                <a:solidFill>
                  <a:srgbClr val="FFFFFF"/>
                </a:solidFill>
                <a:latin typeface="Calibri Light"/>
                <a:cs typeface="Calibri Light"/>
              </a:rPr>
              <a:t>NÓNG</a:t>
            </a:r>
            <a:r>
              <a:rPr dirty="0" sz="1050" spc="-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30">
                <a:solidFill>
                  <a:srgbClr val="FFFFFF"/>
                </a:solidFill>
                <a:latin typeface="Calibri Light"/>
                <a:cs typeface="Calibri Light"/>
              </a:rPr>
              <a:t>CHO</a:t>
            </a:r>
            <a:r>
              <a:rPr dirty="0" sz="105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30">
                <a:solidFill>
                  <a:srgbClr val="FFFFFF"/>
                </a:solidFill>
                <a:latin typeface="Calibri Light"/>
                <a:cs typeface="Calibri Light"/>
              </a:rPr>
              <a:t>KHÔNG</a:t>
            </a:r>
            <a:r>
              <a:rPr dirty="0" sz="1050" spc="-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25">
                <a:solidFill>
                  <a:srgbClr val="FFFFFF"/>
                </a:solidFill>
                <a:latin typeface="Calibri Light"/>
                <a:cs typeface="Calibri Light"/>
              </a:rPr>
              <a:t>GIAN</a:t>
            </a:r>
            <a:r>
              <a:rPr dirty="0" sz="105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20">
                <a:solidFill>
                  <a:srgbClr val="FFFFFF"/>
                </a:solidFill>
                <a:latin typeface="Calibri Light"/>
                <a:cs typeface="Calibri Light"/>
              </a:rPr>
              <a:t>BÊN</a:t>
            </a:r>
            <a:r>
              <a:rPr dirty="0" sz="105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30">
                <a:solidFill>
                  <a:srgbClr val="FFFFFF"/>
                </a:solidFill>
                <a:latin typeface="Calibri Light"/>
                <a:cs typeface="Calibri Light"/>
              </a:rPr>
              <a:t>TRONG</a:t>
            </a:r>
            <a:endParaRPr sz="1050">
              <a:latin typeface="Calibri Light"/>
              <a:cs typeface="Calibri 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187266" y="1582412"/>
            <a:ext cx="3801745" cy="261620"/>
          </a:xfrm>
          <a:prstGeom prst="rect">
            <a:avLst/>
          </a:prstGeom>
          <a:solidFill>
            <a:srgbClr val="5C83C4"/>
          </a:solidFill>
          <a:ln w="19050">
            <a:solidFill>
              <a:srgbClr val="FFFFFF"/>
            </a:solidFill>
          </a:ln>
        </p:spPr>
        <p:txBody>
          <a:bodyPr wrap="square" lIns="0" tIns="37465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295"/>
              </a:spcBef>
            </a:pPr>
            <a:r>
              <a:rPr dirty="0" sz="1050" spc="20">
                <a:solidFill>
                  <a:srgbClr val="FFFFFF"/>
                </a:solidFill>
                <a:latin typeface="Calibri Light"/>
                <a:cs typeface="Calibri Light"/>
              </a:rPr>
              <a:t>ĐIỀU</a:t>
            </a:r>
            <a:r>
              <a:rPr dirty="0" sz="105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20">
                <a:solidFill>
                  <a:srgbClr val="FFFFFF"/>
                </a:solidFill>
                <a:latin typeface="Calibri Light"/>
                <a:cs typeface="Calibri Light"/>
              </a:rPr>
              <a:t>TIẾT</a:t>
            </a:r>
            <a:r>
              <a:rPr dirty="0" sz="1050" spc="1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30">
                <a:solidFill>
                  <a:srgbClr val="FFFFFF"/>
                </a:solidFill>
                <a:latin typeface="Calibri Light"/>
                <a:cs typeface="Calibri Light"/>
              </a:rPr>
              <a:t>ÁNH</a:t>
            </a:r>
            <a:r>
              <a:rPr dirty="0" sz="105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25">
                <a:solidFill>
                  <a:srgbClr val="FFFFFF"/>
                </a:solidFill>
                <a:latin typeface="Calibri Light"/>
                <a:cs typeface="Calibri Light"/>
              </a:rPr>
              <a:t>SÁNG-CHỐNG</a:t>
            </a:r>
            <a:r>
              <a:rPr dirty="0" sz="105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25">
                <a:solidFill>
                  <a:srgbClr val="FFFFFF"/>
                </a:solidFill>
                <a:latin typeface="Calibri Light"/>
                <a:cs typeface="Calibri Light"/>
              </a:rPr>
              <a:t>CHÓI</a:t>
            </a:r>
            <a:endParaRPr sz="1050">
              <a:latin typeface="Calibri Light"/>
              <a:cs typeface="Calibri Ligh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187264" y="1946109"/>
            <a:ext cx="3801745" cy="261620"/>
          </a:xfrm>
          <a:prstGeom prst="rect">
            <a:avLst/>
          </a:prstGeom>
          <a:solidFill>
            <a:srgbClr val="5C83C4"/>
          </a:solidFill>
          <a:ln w="19050">
            <a:solidFill>
              <a:srgbClr val="FFFFFF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290"/>
              </a:spcBef>
            </a:pPr>
            <a:r>
              <a:rPr dirty="0" sz="1050" spc="30">
                <a:solidFill>
                  <a:srgbClr val="FFFFFF"/>
                </a:solidFill>
                <a:latin typeface="Calibri Light"/>
                <a:cs typeface="Calibri Light"/>
              </a:rPr>
              <a:t>ĐẢM</a:t>
            </a:r>
            <a:r>
              <a:rPr dirty="0" sz="1050" spc="-1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25">
                <a:solidFill>
                  <a:srgbClr val="FFFFFF"/>
                </a:solidFill>
                <a:latin typeface="Calibri Light"/>
                <a:cs typeface="Calibri Light"/>
              </a:rPr>
              <a:t>BẢO</a:t>
            </a:r>
            <a:r>
              <a:rPr dirty="0" sz="105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30">
                <a:solidFill>
                  <a:srgbClr val="FFFFFF"/>
                </a:solidFill>
                <a:latin typeface="Calibri Light"/>
                <a:cs typeface="Calibri Light"/>
              </a:rPr>
              <a:t>TẦM</a:t>
            </a:r>
            <a:r>
              <a:rPr dirty="0" sz="1050" spc="-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25">
                <a:solidFill>
                  <a:srgbClr val="FFFFFF"/>
                </a:solidFill>
                <a:latin typeface="Calibri Light"/>
                <a:cs typeface="Calibri Light"/>
              </a:rPr>
              <a:t>NHÌN</a:t>
            </a:r>
            <a:endParaRPr sz="1050">
              <a:latin typeface="Calibri Light"/>
              <a:cs typeface="Calibri Ligh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187264" y="2368508"/>
            <a:ext cx="3801745" cy="261620"/>
          </a:xfrm>
          <a:prstGeom prst="rect">
            <a:avLst/>
          </a:prstGeom>
          <a:solidFill>
            <a:srgbClr val="5C83C4"/>
          </a:solidFill>
          <a:ln w="19050">
            <a:solidFill>
              <a:srgbClr val="FFFFFF"/>
            </a:solidFill>
          </a:ln>
        </p:spPr>
        <p:txBody>
          <a:bodyPr wrap="square" lIns="0" tIns="38100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300"/>
              </a:spcBef>
            </a:pPr>
            <a:r>
              <a:rPr dirty="0" sz="1050" spc="30">
                <a:solidFill>
                  <a:srgbClr val="FFFFFF"/>
                </a:solidFill>
                <a:latin typeface="Calibri Light"/>
                <a:cs typeface="Calibri Light"/>
              </a:rPr>
              <a:t>HẠN</a:t>
            </a:r>
            <a:r>
              <a:rPr dirty="0" sz="105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25">
                <a:solidFill>
                  <a:srgbClr val="FFFFFF"/>
                </a:solidFill>
                <a:latin typeface="Calibri Light"/>
                <a:cs typeface="Calibri Light"/>
              </a:rPr>
              <a:t>CHẾ</a:t>
            </a:r>
            <a:r>
              <a:rPr dirty="0" sz="105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30">
                <a:solidFill>
                  <a:srgbClr val="FFFFFF"/>
                </a:solidFill>
                <a:latin typeface="Calibri Light"/>
                <a:cs typeface="Calibri Light"/>
              </a:rPr>
              <a:t>MƯA</a:t>
            </a:r>
            <a:r>
              <a:rPr dirty="0" sz="1050" spc="1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25">
                <a:solidFill>
                  <a:srgbClr val="FFFFFF"/>
                </a:solidFill>
                <a:latin typeface="Calibri Light"/>
                <a:cs typeface="Calibri Light"/>
              </a:rPr>
              <a:t>TẠT</a:t>
            </a:r>
            <a:r>
              <a:rPr dirty="0" sz="1050" spc="20">
                <a:solidFill>
                  <a:srgbClr val="FFFFFF"/>
                </a:solidFill>
                <a:latin typeface="Calibri Light"/>
                <a:cs typeface="Calibri Light"/>
              </a:rPr>
              <a:t> –</a:t>
            </a:r>
            <a:r>
              <a:rPr dirty="0" sz="105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30">
                <a:solidFill>
                  <a:srgbClr val="FFFFFF"/>
                </a:solidFill>
                <a:latin typeface="Calibri Light"/>
                <a:cs typeface="Calibri Light"/>
              </a:rPr>
              <a:t>CHỐNG</a:t>
            </a:r>
            <a:r>
              <a:rPr dirty="0" sz="105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35">
                <a:solidFill>
                  <a:srgbClr val="FFFFFF"/>
                </a:solidFill>
                <a:latin typeface="Calibri Light"/>
                <a:cs typeface="Calibri Light"/>
              </a:rPr>
              <a:t>THẤM</a:t>
            </a:r>
            <a:r>
              <a:rPr dirty="0" sz="105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30">
                <a:solidFill>
                  <a:srgbClr val="FFFFFF"/>
                </a:solidFill>
                <a:latin typeface="Calibri Light"/>
                <a:cs typeface="Calibri Light"/>
              </a:rPr>
              <a:t>TƯỜNG</a:t>
            </a:r>
            <a:r>
              <a:rPr dirty="0" sz="105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25">
                <a:solidFill>
                  <a:srgbClr val="FFFFFF"/>
                </a:solidFill>
                <a:latin typeface="Calibri Light"/>
                <a:cs typeface="Calibri Light"/>
              </a:rPr>
              <a:t>BAO</a:t>
            </a:r>
            <a:endParaRPr sz="1050">
              <a:latin typeface="Calibri Light"/>
              <a:cs typeface="Calibri Ligh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187263" y="2766922"/>
            <a:ext cx="3801745" cy="261620"/>
          </a:xfrm>
          <a:prstGeom prst="rect">
            <a:avLst/>
          </a:prstGeom>
          <a:solidFill>
            <a:srgbClr val="5C83C4"/>
          </a:solidFill>
          <a:ln w="19050">
            <a:solidFill>
              <a:srgbClr val="FFFFFF"/>
            </a:solidFill>
          </a:ln>
        </p:spPr>
        <p:txBody>
          <a:bodyPr wrap="square" lIns="0" tIns="3556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80"/>
              </a:spcBef>
            </a:pPr>
            <a:r>
              <a:rPr dirty="0" sz="1050" spc="20">
                <a:solidFill>
                  <a:srgbClr val="FFFFFF"/>
                </a:solidFill>
                <a:latin typeface="Calibri Light"/>
                <a:cs typeface="Calibri Light"/>
              </a:rPr>
              <a:t>TIẾT</a:t>
            </a:r>
            <a:r>
              <a:rPr dirty="0" sz="105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20">
                <a:solidFill>
                  <a:srgbClr val="FFFFFF"/>
                </a:solidFill>
                <a:latin typeface="Calibri Light"/>
                <a:cs typeface="Calibri Light"/>
              </a:rPr>
              <a:t>KIỆM</a:t>
            </a:r>
            <a:r>
              <a:rPr dirty="0" sz="105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20">
                <a:solidFill>
                  <a:srgbClr val="FFFFFF"/>
                </a:solidFill>
                <a:latin typeface="Calibri Light"/>
                <a:cs typeface="Calibri Light"/>
              </a:rPr>
              <a:t>CHI</a:t>
            </a:r>
            <a:r>
              <a:rPr dirty="0" sz="1050" spc="1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20">
                <a:solidFill>
                  <a:srgbClr val="FFFFFF"/>
                </a:solidFill>
                <a:latin typeface="Calibri Light"/>
                <a:cs typeface="Calibri Light"/>
              </a:rPr>
              <a:t>PHÍ</a:t>
            </a:r>
            <a:r>
              <a:rPr dirty="0" sz="105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30">
                <a:solidFill>
                  <a:srgbClr val="FFFFFF"/>
                </a:solidFill>
                <a:latin typeface="Calibri Light"/>
                <a:cs typeface="Calibri Light"/>
              </a:rPr>
              <a:t>ĐẦU</a:t>
            </a:r>
            <a:r>
              <a:rPr dirty="0" sz="105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050" spc="30">
                <a:solidFill>
                  <a:srgbClr val="FFFFFF"/>
                </a:solidFill>
                <a:latin typeface="Calibri Light"/>
                <a:cs typeface="Calibri Light"/>
              </a:rPr>
              <a:t>TƯ</a:t>
            </a:r>
            <a:endParaRPr sz="1050">
              <a:latin typeface="Calibri Light"/>
              <a:cs typeface="Calibri Ligh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33511" y="3640316"/>
            <a:ext cx="1105535" cy="1752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50" spc="25">
                <a:solidFill>
                  <a:srgbClr val="0E58C4"/>
                </a:solidFill>
                <a:latin typeface="Calibri Light"/>
                <a:cs typeface="Calibri Light"/>
              </a:rPr>
              <a:t>TẦM</a:t>
            </a:r>
            <a:r>
              <a:rPr dirty="0" sz="950" spc="-5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0E58C4"/>
                </a:solidFill>
                <a:latin typeface="Calibri Light"/>
                <a:cs typeface="Calibri Light"/>
              </a:rPr>
              <a:t>NHÌN</a:t>
            </a:r>
            <a:r>
              <a:rPr dirty="0" sz="950" spc="-15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950" spc="30">
                <a:solidFill>
                  <a:srgbClr val="0E58C4"/>
                </a:solidFill>
                <a:latin typeface="Calibri Light"/>
                <a:cs typeface="Calibri Light"/>
              </a:rPr>
              <a:t>ĐẢM</a:t>
            </a:r>
            <a:r>
              <a:rPr dirty="0" sz="950">
                <a:solidFill>
                  <a:srgbClr val="0E58C4"/>
                </a:solidFill>
                <a:latin typeface="Calibri Light"/>
                <a:cs typeface="Calibri Light"/>
              </a:rPr>
              <a:t> </a:t>
            </a:r>
            <a:r>
              <a:rPr dirty="0" sz="950" spc="25">
                <a:solidFill>
                  <a:srgbClr val="0E58C4"/>
                </a:solidFill>
                <a:latin typeface="Calibri Light"/>
                <a:cs typeface="Calibri Light"/>
              </a:rPr>
              <a:t>BẢO</a:t>
            </a:r>
            <a:endParaRPr sz="95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78057" y="24582"/>
            <a:ext cx="2975610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CỔNG</a:t>
            </a:r>
            <a:r>
              <a:rPr dirty="0" sz="2750" spc="-5" b="0">
                <a:latin typeface="Calibri Light"/>
                <a:cs typeface="Calibri Light"/>
              </a:rPr>
              <a:t> </a:t>
            </a:r>
            <a:r>
              <a:rPr dirty="0" sz="2750" spc="15" b="0">
                <a:latin typeface="Calibri Light"/>
                <a:cs typeface="Calibri Light"/>
              </a:rPr>
              <a:t>-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BẢO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20" b="0">
                <a:latin typeface="Calibri Light"/>
                <a:cs typeface="Calibri Light"/>
              </a:rPr>
              <a:t>VỆ</a:t>
            </a:r>
            <a:endParaRPr sz="275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6759" y="5017007"/>
            <a:ext cx="2337816" cy="57302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40501" y="1485389"/>
            <a:ext cx="11000740" cy="3416935"/>
            <a:chOff x="840501" y="1485389"/>
            <a:chExt cx="11000740" cy="341693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501" y="1485389"/>
              <a:ext cx="11000130" cy="341681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663175" y="3195116"/>
              <a:ext cx="4227830" cy="298450"/>
            </a:xfrm>
            <a:custGeom>
              <a:avLst/>
              <a:gdLst/>
              <a:ahLst/>
              <a:cxnLst/>
              <a:rect l="l" t="t" r="r" b="b"/>
              <a:pathLst>
                <a:path w="4227830" h="298450">
                  <a:moveTo>
                    <a:pt x="689838" y="298437"/>
                  </a:moveTo>
                  <a:lnTo>
                    <a:pt x="344919" y="0"/>
                  </a:lnTo>
                  <a:lnTo>
                    <a:pt x="0" y="298437"/>
                  </a:lnTo>
                  <a:lnTo>
                    <a:pt x="689838" y="298437"/>
                  </a:lnTo>
                  <a:close/>
                </a:path>
                <a:path w="4227830" h="298450">
                  <a:moveTo>
                    <a:pt x="4227754" y="298437"/>
                  </a:moveTo>
                  <a:lnTo>
                    <a:pt x="3882834" y="0"/>
                  </a:lnTo>
                  <a:lnTo>
                    <a:pt x="3537915" y="298437"/>
                  </a:lnTo>
                  <a:lnTo>
                    <a:pt x="4227754" y="298437"/>
                  </a:lnTo>
                  <a:close/>
                </a:path>
              </a:pathLst>
            </a:custGeom>
            <a:solidFill>
              <a:srgbClr val="0E58C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4702813" y="5073396"/>
            <a:ext cx="20180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BẰNG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45" b="1">
                <a:solidFill>
                  <a:srgbClr val="2F88BF"/>
                </a:solidFill>
                <a:latin typeface="Calibri"/>
                <a:cs typeface="Calibri"/>
              </a:rPr>
              <a:t>TẦNG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1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4843462" y="2347117"/>
          <a:ext cx="1882775" cy="662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9450"/>
                <a:gridCol w="251459"/>
                <a:gridCol w="252095"/>
                <a:gridCol w="680084"/>
              </a:tblGrid>
              <a:tr h="6492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solidFill>
                      <a:srgbClr val="CAD6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solidFill>
                      <a:srgbClr val="FFD86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solidFill>
                      <a:srgbClr val="FFD86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solidFill>
                      <a:srgbClr val="CAD6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63745" y="137160"/>
            <a:ext cx="7028180" cy="6609080"/>
            <a:chOff x="5063745" y="137160"/>
            <a:chExt cx="7028180" cy="6609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63745" y="548640"/>
              <a:ext cx="7027602" cy="596910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587413" y="771273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271" y="0"/>
                  </a:moveTo>
                  <a:lnTo>
                    <a:pt x="146644" y="5031"/>
                  </a:lnTo>
                  <a:lnTo>
                    <a:pt x="106595" y="19362"/>
                  </a:lnTo>
                  <a:lnTo>
                    <a:pt x="71266" y="41850"/>
                  </a:lnTo>
                  <a:lnTo>
                    <a:pt x="41800" y="71352"/>
                  </a:lnTo>
                  <a:lnTo>
                    <a:pt x="19339" y="106723"/>
                  </a:lnTo>
                  <a:lnTo>
                    <a:pt x="5025" y="146820"/>
                  </a:lnTo>
                  <a:lnTo>
                    <a:pt x="0" y="190500"/>
                  </a:lnTo>
                  <a:lnTo>
                    <a:pt x="5025" y="234180"/>
                  </a:lnTo>
                  <a:lnTo>
                    <a:pt x="19339" y="274277"/>
                  </a:lnTo>
                  <a:lnTo>
                    <a:pt x="41800" y="309648"/>
                  </a:lnTo>
                  <a:lnTo>
                    <a:pt x="71266" y="339149"/>
                  </a:lnTo>
                  <a:lnTo>
                    <a:pt x="106595" y="361637"/>
                  </a:lnTo>
                  <a:lnTo>
                    <a:pt x="146644" y="375968"/>
                  </a:lnTo>
                  <a:lnTo>
                    <a:pt x="190271" y="381000"/>
                  </a:lnTo>
                  <a:lnTo>
                    <a:pt x="233899" y="375968"/>
                  </a:lnTo>
                  <a:lnTo>
                    <a:pt x="273948" y="361637"/>
                  </a:lnTo>
                  <a:lnTo>
                    <a:pt x="309277" y="339149"/>
                  </a:lnTo>
                  <a:lnTo>
                    <a:pt x="338743" y="309648"/>
                  </a:lnTo>
                  <a:lnTo>
                    <a:pt x="361204" y="274277"/>
                  </a:lnTo>
                  <a:lnTo>
                    <a:pt x="375518" y="234180"/>
                  </a:lnTo>
                  <a:lnTo>
                    <a:pt x="380544" y="190500"/>
                  </a:lnTo>
                  <a:lnTo>
                    <a:pt x="375518" y="146820"/>
                  </a:lnTo>
                  <a:lnTo>
                    <a:pt x="361204" y="106723"/>
                  </a:lnTo>
                  <a:lnTo>
                    <a:pt x="338743" y="71352"/>
                  </a:lnTo>
                  <a:lnTo>
                    <a:pt x="309277" y="41850"/>
                  </a:lnTo>
                  <a:lnTo>
                    <a:pt x="273948" y="19362"/>
                  </a:lnTo>
                  <a:lnTo>
                    <a:pt x="233899" y="5031"/>
                  </a:lnTo>
                  <a:lnTo>
                    <a:pt x="19027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911" y="146304"/>
              <a:ext cx="2188463" cy="365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0751" y="137160"/>
              <a:ext cx="1719072" cy="4541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311099" y="198408"/>
              <a:ext cx="2084070" cy="261620"/>
            </a:xfrm>
            <a:custGeom>
              <a:avLst/>
              <a:gdLst/>
              <a:ahLst/>
              <a:cxnLst/>
              <a:rect l="l" t="t" r="r" b="b"/>
              <a:pathLst>
                <a:path w="2084070" h="261620">
                  <a:moveTo>
                    <a:pt x="2083967" y="0"/>
                  </a:moveTo>
                  <a:lnTo>
                    <a:pt x="0" y="0"/>
                  </a:lnTo>
                  <a:lnTo>
                    <a:pt x="0" y="261494"/>
                  </a:lnTo>
                  <a:lnTo>
                    <a:pt x="2083967" y="261494"/>
                  </a:lnTo>
                  <a:lnTo>
                    <a:pt x="2083967" y="0"/>
                  </a:lnTo>
                  <a:close/>
                </a:path>
              </a:pathLst>
            </a:custGeom>
            <a:solidFill>
              <a:srgbClr val="2447A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55991" y="188976"/>
              <a:ext cx="1066800" cy="35356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5527" y="188976"/>
              <a:ext cx="280416" cy="35356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88679" y="188976"/>
              <a:ext cx="682751" cy="353568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86104" y="24582"/>
            <a:ext cx="3761740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MẠNG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20" b="0">
                <a:latin typeface="Calibri Light"/>
                <a:cs typeface="Calibri Light"/>
              </a:rPr>
              <a:t>LƯỚI</a:t>
            </a:r>
            <a:r>
              <a:rPr dirty="0" sz="2750" spc="5" b="0">
                <a:latin typeface="Calibri Light"/>
                <a:cs typeface="Calibri Light"/>
              </a:rPr>
              <a:t> </a:t>
            </a:r>
            <a:r>
              <a:rPr dirty="0" sz="2750" spc="15" b="0">
                <a:latin typeface="Calibri Light"/>
                <a:cs typeface="Calibri Light"/>
              </a:rPr>
              <a:t>GIAO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THÔNG</a:t>
            </a:r>
            <a:endParaRPr sz="2750">
              <a:latin typeface="Calibri Light"/>
              <a:cs typeface="Calibri 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76869" y="2398641"/>
            <a:ext cx="548005" cy="545465"/>
          </a:xfrm>
          <a:custGeom>
            <a:avLst/>
            <a:gdLst/>
            <a:ahLst/>
            <a:cxnLst/>
            <a:rect l="l" t="t" r="r" b="b"/>
            <a:pathLst>
              <a:path w="548005" h="545464">
                <a:moveTo>
                  <a:pt x="466207" y="0"/>
                </a:moveTo>
                <a:lnTo>
                  <a:pt x="81774" y="0"/>
                </a:lnTo>
                <a:lnTo>
                  <a:pt x="49943" y="6426"/>
                </a:lnTo>
                <a:lnTo>
                  <a:pt x="23951" y="23951"/>
                </a:lnTo>
                <a:lnTo>
                  <a:pt x="6426" y="49943"/>
                </a:lnTo>
                <a:lnTo>
                  <a:pt x="0" y="81774"/>
                </a:lnTo>
                <a:lnTo>
                  <a:pt x="0" y="463387"/>
                </a:lnTo>
                <a:lnTo>
                  <a:pt x="6426" y="495217"/>
                </a:lnTo>
                <a:lnTo>
                  <a:pt x="23951" y="521210"/>
                </a:lnTo>
                <a:lnTo>
                  <a:pt x="49943" y="538735"/>
                </a:lnTo>
                <a:lnTo>
                  <a:pt x="81774" y="545161"/>
                </a:lnTo>
                <a:lnTo>
                  <a:pt x="466207" y="545161"/>
                </a:lnTo>
                <a:lnTo>
                  <a:pt x="498038" y="538735"/>
                </a:lnTo>
                <a:lnTo>
                  <a:pt x="524030" y="521210"/>
                </a:lnTo>
                <a:lnTo>
                  <a:pt x="541555" y="495217"/>
                </a:lnTo>
                <a:lnTo>
                  <a:pt x="547982" y="463387"/>
                </a:lnTo>
                <a:lnTo>
                  <a:pt x="547982" y="81774"/>
                </a:lnTo>
                <a:lnTo>
                  <a:pt x="541555" y="49943"/>
                </a:lnTo>
                <a:lnTo>
                  <a:pt x="524030" y="23951"/>
                </a:lnTo>
                <a:lnTo>
                  <a:pt x="498038" y="6426"/>
                </a:lnTo>
                <a:lnTo>
                  <a:pt x="466207" y="0"/>
                </a:lnTo>
                <a:close/>
              </a:path>
            </a:pathLst>
          </a:custGeom>
          <a:solidFill>
            <a:srgbClr val="EE2205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66216" y="853439"/>
            <a:ext cx="3681984" cy="524255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966216" y="2496311"/>
            <a:ext cx="3883660" cy="524510"/>
            <a:chOff x="966216" y="2496311"/>
            <a:chExt cx="3883660" cy="524510"/>
          </a:xfrm>
        </p:grpSpPr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6216" y="2496311"/>
              <a:ext cx="2727960" cy="52425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77183" y="2496311"/>
              <a:ext cx="423672" cy="52425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86911" y="2496311"/>
              <a:ext cx="1362456" cy="524256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11352" y="1655064"/>
            <a:ext cx="3718560" cy="524255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176089" y="3199302"/>
            <a:ext cx="548005" cy="545465"/>
          </a:xfrm>
          <a:custGeom>
            <a:avLst/>
            <a:gdLst/>
            <a:ahLst/>
            <a:cxnLst/>
            <a:rect l="l" t="t" r="r" b="b"/>
            <a:pathLst>
              <a:path w="548005" h="545464">
                <a:moveTo>
                  <a:pt x="466207" y="0"/>
                </a:moveTo>
                <a:lnTo>
                  <a:pt x="81774" y="0"/>
                </a:lnTo>
                <a:lnTo>
                  <a:pt x="49944" y="6426"/>
                </a:lnTo>
                <a:lnTo>
                  <a:pt x="23951" y="23951"/>
                </a:lnTo>
                <a:lnTo>
                  <a:pt x="6426" y="49943"/>
                </a:lnTo>
                <a:lnTo>
                  <a:pt x="0" y="81774"/>
                </a:lnTo>
                <a:lnTo>
                  <a:pt x="0" y="463388"/>
                </a:lnTo>
                <a:lnTo>
                  <a:pt x="6426" y="495218"/>
                </a:lnTo>
                <a:lnTo>
                  <a:pt x="23951" y="521211"/>
                </a:lnTo>
                <a:lnTo>
                  <a:pt x="49944" y="538736"/>
                </a:lnTo>
                <a:lnTo>
                  <a:pt x="81774" y="545162"/>
                </a:lnTo>
                <a:lnTo>
                  <a:pt x="466207" y="545162"/>
                </a:lnTo>
                <a:lnTo>
                  <a:pt x="498038" y="538736"/>
                </a:lnTo>
                <a:lnTo>
                  <a:pt x="524030" y="521211"/>
                </a:lnTo>
                <a:lnTo>
                  <a:pt x="541555" y="495218"/>
                </a:lnTo>
                <a:lnTo>
                  <a:pt x="547982" y="463388"/>
                </a:lnTo>
                <a:lnTo>
                  <a:pt x="547982" y="81774"/>
                </a:lnTo>
                <a:lnTo>
                  <a:pt x="541555" y="49943"/>
                </a:lnTo>
                <a:lnTo>
                  <a:pt x="524030" y="23951"/>
                </a:lnTo>
                <a:lnTo>
                  <a:pt x="498038" y="6426"/>
                </a:lnTo>
                <a:lnTo>
                  <a:pt x="466207" y="0"/>
                </a:lnTo>
                <a:close/>
              </a:path>
            </a:pathLst>
          </a:custGeom>
          <a:solidFill>
            <a:srgbClr val="00227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66216" y="3285744"/>
            <a:ext cx="1716024" cy="524255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176089" y="791890"/>
            <a:ext cx="548005" cy="545465"/>
            <a:chOff x="176089" y="791890"/>
            <a:chExt cx="548005" cy="545465"/>
          </a:xfrm>
        </p:grpSpPr>
        <p:sp>
          <p:nvSpPr>
            <p:cNvPr id="23" name="object 23"/>
            <p:cNvSpPr/>
            <p:nvPr/>
          </p:nvSpPr>
          <p:spPr>
            <a:xfrm>
              <a:off x="176089" y="791890"/>
              <a:ext cx="548005" cy="545465"/>
            </a:xfrm>
            <a:custGeom>
              <a:avLst/>
              <a:gdLst/>
              <a:ahLst/>
              <a:cxnLst/>
              <a:rect l="l" t="t" r="r" b="b"/>
              <a:pathLst>
                <a:path w="548005" h="545465">
                  <a:moveTo>
                    <a:pt x="466207" y="0"/>
                  </a:moveTo>
                  <a:lnTo>
                    <a:pt x="81774" y="0"/>
                  </a:lnTo>
                  <a:lnTo>
                    <a:pt x="49944" y="6426"/>
                  </a:lnTo>
                  <a:lnTo>
                    <a:pt x="23951" y="23951"/>
                  </a:lnTo>
                  <a:lnTo>
                    <a:pt x="6426" y="49943"/>
                  </a:lnTo>
                  <a:lnTo>
                    <a:pt x="0" y="81774"/>
                  </a:lnTo>
                  <a:lnTo>
                    <a:pt x="0" y="463387"/>
                  </a:lnTo>
                  <a:lnTo>
                    <a:pt x="6426" y="495218"/>
                  </a:lnTo>
                  <a:lnTo>
                    <a:pt x="23951" y="521211"/>
                  </a:lnTo>
                  <a:lnTo>
                    <a:pt x="49944" y="538736"/>
                  </a:lnTo>
                  <a:lnTo>
                    <a:pt x="81774" y="545162"/>
                  </a:lnTo>
                  <a:lnTo>
                    <a:pt x="466207" y="545162"/>
                  </a:lnTo>
                  <a:lnTo>
                    <a:pt x="498038" y="538736"/>
                  </a:lnTo>
                  <a:lnTo>
                    <a:pt x="524030" y="521211"/>
                  </a:lnTo>
                  <a:lnTo>
                    <a:pt x="541555" y="495218"/>
                  </a:lnTo>
                  <a:lnTo>
                    <a:pt x="547982" y="463387"/>
                  </a:lnTo>
                  <a:lnTo>
                    <a:pt x="547982" y="81774"/>
                  </a:lnTo>
                  <a:lnTo>
                    <a:pt x="541555" y="49943"/>
                  </a:lnTo>
                  <a:lnTo>
                    <a:pt x="524030" y="23951"/>
                  </a:lnTo>
                  <a:lnTo>
                    <a:pt x="498038" y="6426"/>
                  </a:lnTo>
                  <a:lnTo>
                    <a:pt x="466207" y="0"/>
                  </a:lnTo>
                  <a:close/>
                </a:path>
              </a:pathLst>
            </a:custGeom>
            <a:solidFill>
              <a:srgbClr val="0F9A5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7155" y="861716"/>
              <a:ext cx="302059" cy="382652"/>
            </a:xfrm>
            <a:prstGeom prst="rect">
              <a:avLst/>
            </a:prstGeom>
          </p:spPr>
        </p:pic>
      </p:grpSp>
      <p:pic>
        <p:nvPicPr>
          <p:cNvPr id="25" name="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66216" y="4069079"/>
            <a:ext cx="3864864" cy="524256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176089" y="1579148"/>
            <a:ext cx="548005" cy="545465"/>
            <a:chOff x="176089" y="1579148"/>
            <a:chExt cx="548005" cy="545465"/>
          </a:xfrm>
        </p:grpSpPr>
        <p:sp>
          <p:nvSpPr>
            <p:cNvPr id="27" name="object 27"/>
            <p:cNvSpPr/>
            <p:nvPr/>
          </p:nvSpPr>
          <p:spPr>
            <a:xfrm>
              <a:off x="176089" y="1579148"/>
              <a:ext cx="548005" cy="545465"/>
            </a:xfrm>
            <a:custGeom>
              <a:avLst/>
              <a:gdLst/>
              <a:ahLst/>
              <a:cxnLst/>
              <a:rect l="l" t="t" r="r" b="b"/>
              <a:pathLst>
                <a:path w="548005" h="545464">
                  <a:moveTo>
                    <a:pt x="466207" y="0"/>
                  </a:moveTo>
                  <a:lnTo>
                    <a:pt x="81774" y="0"/>
                  </a:lnTo>
                  <a:lnTo>
                    <a:pt x="49944" y="6426"/>
                  </a:lnTo>
                  <a:lnTo>
                    <a:pt x="23951" y="23951"/>
                  </a:lnTo>
                  <a:lnTo>
                    <a:pt x="6426" y="49944"/>
                  </a:lnTo>
                  <a:lnTo>
                    <a:pt x="0" y="81775"/>
                  </a:lnTo>
                  <a:lnTo>
                    <a:pt x="0" y="463388"/>
                  </a:lnTo>
                  <a:lnTo>
                    <a:pt x="6426" y="495218"/>
                  </a:lnTo>
                  <a:lnTo>
                    <a:pt x="23951" y="521211"/>
                  </a:lnTo>
                  <a:lnTo>
                    <a:pt x="49944" y="538736"/>
                  </a:lnTo>
                  <a:lnTo>
                    <a:pt x="81774" y="545162"/>
                  </a:lnTo>
                  <a:lnTo>
                    <a:pt x="466207" y="545162"/>
                  </a:lnTo>
                  <a:lnTo>
                    <a:pt x="498038" y="538736"/>
                  </a:lnTo>
                  <a:lnTo>
                    <a:pt x="524030" y="521211"/>
                  </a:lnTo>
                  <a:lnTo>
                    <a:pt x="541555" y="495218"/>
                  </a:lnTo>
                  <a:lnTo>
                    <a:pt x="547982" y="463388"/>
                  </a:lnTo>
                  <a:lnTo>
                    <a:pt x="547982" y="81775"/>
                  </a:lnTo>
                  <a:lnTo>
                    <a:pt x="541555" y="49944"/>
                  </a:lnTo>
                  <a:lnTo>
                    <a:pt x="524030" y="23951"/>
                  </a:lnTo>
                  <a:lnTo>
                    <a:pt x="498038" y="6426"/>
                  </a:lnTo>
                  <a:lnTo>
                    <a:pt x="466207" y="0"/>
                  </a:lnTo>
                  <a:close/>
                </a:path>
              </a:pathLst>
            </a:custGeom>
            <a:solidFill>
              <a:srgbClr val="5C83C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94055" y="1667194"/>
              <a:ext cx="302059" cy="382652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044333" y="894051"/>
            <a:ext cx="3646804" cy="3510279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66675">
              <a:lnSpc>
                <a:spcPct val="100000"/>
              </a:lnSpc>
              <a:spcBef>
                <a:spcPts val="115"/>
              </a:spcBef>
            </a:pPr>
            <a:r>
              <a:rPr dirty="0" sz="1750" spc="105">
                <a:solidFill>
                  <a:srgbClr val="2F88BF"/>
                </a:solidFill>
                <a:latin typeface="Tahoma"/>
                <a:cs typeface="Tahoma"/>
              </a:rPr>
              <a:t>TUYẾN</a:t>
            </a:r>
            <a:r>
              <a:rPr dirty="0" sz="1750" spc="204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20">
                <a:solidFill>
                  <a:srgbClr val="2F88BF"/>
                </a:solidFill>
                <a:latin typeface="Tahoma"/>
                <a:cs typeface="Tahoma"/>
              </a:rPr>
              <a:t>ĐƯỜNG</a:t>
            </a:r>
            <a:r>
              <a:rPr dirty="0" sz="1750" spc="21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10">
                <a:solidFill>
                  <a:srgbClr val="2F88BF"/>
                </a:solidFill>
                <a:latin typeface="Tahoma"/>
                <a:cs typeface="Tahoma"/>
              </a:rPr>
              <a:t>SẮT</a:t>
            </a:r>
            <a:r>
              <a:rPr dirty="0" sz="1750" spc="20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50">
                <a:solidFill>
                  <a:srgbClr val="2F88BF"/>
                </a:solidFill>
                <a:latin typeface="Tahoma"/>
                <a:cs typeface="Tahoma"/>
              </a:rPr>
              <a:t>XUYÊN</a:t>
            </a:r>
            <a:r>
              <a:rPr dirty="0" sz="1750" spc="21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254">
                <a:solidFill>
                  <a:srgbClr val="2F88BF"/>
                </a:solidFill>
                <a:latin typeface="Tahoma"/>
                <a:cs typeface="Tahoma"/>
              </a:rPr>
              <a:t>Á</a:t>
            </a:r>
            <a:endParaRPr sz="17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4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1750" spc="105">
                <a:solidFill>
                  <a:srgbClr val="2F88BF"/>
                </a:solidFill>
                <a:latin typeface="Tahoma"/>
                <a:cs typeface="Tahoma"/>
              </a:rPr>
              <a:t>TUYẾN</a:t>
            </a:r>
            <a:r>
              <a:rPr dirty="0" sz="1750" spc="204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20">
                <a:solidFill>
                  <a:srgbClr val="2F88BF"/>
                </a:solidFill>
                <a:latin typeface="Tahoma"/>
                <a:cs typeface="Tahoma"/>
              </a:rPr>
              <a:t>ĐƯỜNG</a:t>
            </a:r>
            <a:r>
              <a:rPr dirty="0" sz="1750" spc="204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10">
                <a:solidFill>
                  <a:srgbClr val="2F88BF"/>
                </a:solidFill>
                <a:latin typeface="Tahoma"/>
                <a:cs typeface="Tahoma"/>
              </a:rPr>
              <a:t>SẮT</a:t>
            </a:r>
            <a:r>
              <a:rPr dirty="0" sz="1750" spc="204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85">
                <a:solidFill>
                  <a:srgbClr val="2F88BF"/>
                </a:solidFill>
                <a:latin typeface="Tahoma"/>
                <a:cs typeface="Tahoma"/>
              </a:rPr>
              <a:t>BẮC</a:t>
            </a:r>
            <a:r>
              <a:rPr dirty="0" sz="1750" spc="195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40">
                <a:solidFill>
                  <a:srgbClr val="2F88BF"/>
                </a:solidFill>
                <a:latin typeface="Tahoma"/>
                <a:cs typeface="Tahoma"/>
              </a:rPr>
              <a:t>NAM</a:t>
            </a:r>
            <a:endParaRPr sz="1750">
              <a:latin typeface="Tahoma"/>
              <a:cs typeface="Tahoma"/>
            </a:endParaRPr>
          </a:p>
          <a:p>
            <a:pPr marL="67310" marR="5080">
              <a:lnSpc>
                <a:spcPct val="297100"/>
              </a:lnSpc>
              <a:spcBef>
                <a:spcPts val="385"/>
              </a:spcBef>
            </a:pPr>
            <a:r>
              <a:rPr dirty="0" sz="1750" spc="185">
                <a:solidFill>
                  <a:srgbClr val="2F88BF"/>
                </a:solidFill>
                <a:latin typeface="Tahoma"/>
                <a:cs typeface="Tahoma"/>
              </a:rPr>
              <a:t>CAO</a:t>
            </a:r>
            <a:r>
              <a:rPr dirty="0" sz="1750" spc="195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00">
                <a:solidFill>
                  <a:srgbClr val="2F88BF"/>
                </a:solidFill>
                <a:latin typeface="Tahoma"/>
                <a:cs typeface="Tahoma"/>
              </a:rPr>
              <a:t>TỐC</a:t>
            </a:r>
            <a:r>
              <a:rPr dirty="0" sz="1750" spc="195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55">
                <a:solidFill>
                  <a:srgbClr val="2F88BF"/>
                </a:solidFill>
                <a:latin typeface="Tahoma"/>
                <a:cs typeface="Tahoma"/>
              </a:rPr>
              <a:t>MỸ</a:t>
            </a:r>
            <a:r>
              <a:rPr dirty="0" sz="1750" spc="20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40">
                <a:solidFill>
                  <a:srgbClr val="2F88BF"/>
                </a:solidFill>
                <a:latin typeface="Tahoma"/>
                <a:cs typeface="Tahoma"/>
              </a:rPr>
              <a:t>PHƯỚC-TÂN</a:t>
            </a:r>
            <a:r>
              <a:rPr dirty="0" sz="1750" spc="204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200">
                <a:solidFill>
                  <a:srgbClr val="2F88BF"/>
                </a:solidFill>
                <a:latin typeface="Tahoma"/>
                <a:cs typeface="Tahoma"/>
              </a:rPr>
              <a:t>VẠN </a:t>
            </a:r>
            <a:r>
              <a:rPr dirty="0" sz="1750" spc="-53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40">
                <a:solidFill>
                  <a:srgbClr val="2F88BF"/>
                </a:solidFill>
                <a:latin typeface="Tahoma"/>
                <a:cs typeface="Tahoma"/>
              </a:rPr>
              <a:t>QUỐC</a:t>
            </a:r>
            <a:r>
              <a:rPr dirty="0" sz="1750" spc="204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25">
                <a:solidFill>
                  <a:srgbClr val="2F88BF"/>
                </a:solidFill>
                <a:latin typeface="Tahoma"/>
                <a:cs typeface="Tahoma"/>
              </a:rPr>
              <a:t>LỘ</a:t>
            </a:r>
            <a:r>
              <a:rPr dirty="0" sz="1750" spc="204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-20">
                <a:solidFill>
                  <a:srgbClr val="2F88BF"/>
                </a:solidFill>
                <a:latin typeface="Tahoma"/>
                <a:cs typeface="Tahoma"/>
              </a:rPr>
              <a:t>13</a:t>
            </a:r>
            <a:endParaRPr sz="17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350">
              <a:latin typeface="Tahoma"/>
              <a:cs typeface="Tahoma"/>
            </a:endParaRPr>
          </a:p>
          <a:p>
            <a:pPr marL="67310">
              <a:lnSpc>
                <a:spcPct val="100000"/>
              </a:lnSpc>
            </a:pPr>
            <a:r>
              <a:rPr dirty="0" sz="1750" spc="120">
                <a:solidFill>
                  <a:srgbClr val="2F88BF"/>
                </a:solidFill>
                <a:latin typeface="Tahoma"/>
                <a:cs typeface="Tahoma"/>
              </a:rPr>
              <a:t>ĐƯỜNG</a:t>
            </a:r>
            <a:r>
              <a:rPr dirty="0" sz="1750" spc="21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85">
                <a:solidFill>
                  <a:srgbClr val="2F88BF"/>
                </a:solidFill>
                <a:latin typeface="Tahoma"/>
                <a:cs typeface="Tahoma"/>
              </a:rPr>
              <a:t>CAO</a:t>
            </a:r>
            <a:r>
              <a:rPr dirty="0" sz="1750" spc="20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00">
                <a:solidFill>
                  <a:srgbClr val="2F88BF"/>
                </a:solidFill>
                <a:latin typeface="Tahoma"/>
                <a:cs typeface="Tahoma"/>
              </a:rPr>
              <a:t>TỐC</a:t>
            </a:r>
            <a:r>
              <a:rPr dirty="0" sz="1750" spc="20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100">
                <a:solidFill>
                  <a:srgbClr val="2F88BF"/>
                </a:solidFill>
                <a:latin typeface="Tahoma"/>
                <a:cs typeface="Tahoma"/>
              </a:rPr>
              <a:t>HỒ</a:t>
            </a:r>
            <a:r>
              <a:rPr dirty="0" sz="1750" spc="20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-5">
                <a:solidFill>
                  <a:srgbClr val="2F88BF"/>
                </a:solidFill>
                <a:latin typeface="Tahoma"/>
                <a:cs typeface="Tahoma"/>
              </a:rPr>
              <a:t>CHÍ</a:t>
            </a:r>
            <a:r>
              <a:rPr dirty="0" sz="1750" spc="215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750" spc="-5">
                <a:solidFill>
                  <a:srgbClr val="2F88BF"/>
                </a:solidFill>
                <a:latin typeface="Tahoma"/>
                <a:cs typeface="Tahoma"/>
              </a:rPr>
              <a:t>MINH</a:t>
            </a:r>
            <a:endParaRPr sz="1750">
              <a:latin typeface="Tahoma"/>
              <a:cs typeface="Tahom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76090" y="3999402"/>
            <a:ext cx="548005" cy="501015"/>
          </a:xfrm>
          <a:custGeom>
            <a:avLst/>
            <a:gdLst/>
            <a:ahLst/>
            <a:cxnLst/>
            <a:rect l="l" t="t" r="r" b="b"/>
            <a:pathLst>
              <a:path w="548005" h="501014">
                <a:moveTo>
                  <a:pt x="472887" y="0"/>
                </a:moveTo>
                <a:lnTo>
                  <a:pt x="75094" y="0"/>
                </a:lnTo>
                <a:lnTo>
                  <a:pt x="45864" y="5901"/>
                </a:lnTo>
                <a:lnTo>
                  <a:pt x="21994" y="21995"/>
                </a:lnTo>
                <a:lnTo>
                  <a:pt x="5901" y="45865"/>
                </a:lnTo>
                <a:lnTo>
                  <a:pt x="0" y="75095"/>
                </a:lnTo>
                <a:lnTo>
                  <a:pt x="0" y="425535"/>
                </a:lnTo>
                <a:lnTo>
                  <a:pt x="5901" y="454765"/>
                </a:lnTo>
                <a:lnTo>
                  <a:pt x="21994" y="478635"/>
                </a:lnTo>
                <a:lnTo>
                  <a:pt x="45864" y="494728"/>
                </a:lnTo>
                <a:lnTo>
                  <a:pt x="75094" y="500630"/>
                </a:lnTo>
                <a:lnTo>
                  <a:pt x="472887" y="500630"/>
                </a:lnTo>
                <a:lnTo>
                  <a:pt x="502117" y="494728"/>
                </a:lnTo>
                <a:lnTo>
                  <a:pt x="525987" y="478635"/>
                </a:lnTo>
                <a:lnTo>
                  <a:pt x="542080" y="454765"/>
                </a:lnTo>
                <a:lnTo>
                  <a:pt x="547982" y="425535"/>
                </a:lnTo>
                <a:lnTo>
                  <a:pt x="547982" y="75095"/>
                </a:lnTo>
                <a:lnTo>
                  <a:pt x="542080" y="45865"/>
                </a:lnTo>
                <a:lnTo>
                  <a:pt x="525987" y="21995"/>
                </a:lnTo>
                <a:lnTo>
                  <a:pt x="502117" y="5901"/>
                </a:lnTo>
                <a:lnTo>
                  <a:pt x="472887" y="0"/>
                </a:lnTo>
                <a:close/>
              </a:path>
            </a:pathLst>
          </a:custGeom>
          <a:solidFill>
            <a:srgbClr val="FF77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7636326" y="213599"/>
            <a:ext cx="1433195" cy="2051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150" spc="5">
                <a:solidFill>
                  <a:srgbClr val="FFC000"/>
                </a:solidFill>
                <a:latin typeface="Tahoma"/>
                <a:cs typeface="Tahoma"/>
              </a:rPr>
              <a:t>MINH</a:t>
            </a:r>
            <a:r>
              <a:rPr dirty="0" sz="1150" spc="75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dirty="0" sz="1150" spc="45">
                <a:solidFill>
                  <a:srgbClr val="FFC000"/>
                </a:solidFill>
                <a:latin typeface="Tahoma"/>
                <a:cs typeface="Tahoma"/>
              </a:rPr>
              <a:t>HUNG-SIKICO</a:t>
            </a:r>
            <a:endParaRPr sz="1150">
              <a:latin typeface="Tahoma"/>
              <a:cs typeface="Tahom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912227" y="485221"/>
            <a:ext cx="2482850" cy="342265"/>
            <a:chOff x="6912227" y="485221"/>
            <a:chExt cx="2482850" cy="342265"/>
          </a:xfrm>
        </p:grpSpPr>
        <p:sp>
          <p:nvSpPr>
            <p:cNvPr id="33" name="object 33"/>
            <p:cNvSpPr/>
            <p:nvPr/>
          </p:nvSpPr>
          <p:spPr>
            <a:xfrm>
              <a:off x="6912227" y="489409"/>
              <a:ext cx="302260" cy="337820"/>
            </a:xfrm>
            <a:custGeom>
              <a:avLst/>
              <a:gdLst/>
              <a:ahLst/>
              <a:cxnLst/>
              <a:rect l="l" t="t" r="r" b="b"/>
              <a:pathLst>
                <a:path w="302259" h="337819">
                  <a:moveTo>
                    <a:pt x="32966" y="214194"/>
                  </a:moveTo>
                  <a:lnTo>
                    <a:pt x="0" y="337659"/>
                  </a:lnTo>
                  <a:lnTo>
                    <a:pt x="118553" y="289953"/>
                  </a:lnTo>
                  <a:lnTo>
                    <a:pt x="106139" y="278965"/>
                  </a:lnTo>
                  <a:lnTo>
                    <a:pt x="77397" y="278965"/>
                  </a:lnTo>
                  <a:lnTo>
                    <a:pt x="48868" y="253711"/>
                  </a:lnTo>
                  <a:lnTo>
                    <a:pt x="61495" y="239447"/>
                  </a:lnTo>
                  <a:lnTo>
                    <a:pt x="32966" y="214194"/>
                  </a:lnTo>
                  <a:close/>
                </a:path>
                <a:path w="302259" h="337819">
                  <a:moveTo>
                    <a:pt x="61495" y="239447"/>
                  </a:moveTo>
                  <a:lnTo>
                    <a:pt x="48868" y="253711"/>
                  </a:lnTo>
                  <a:lnTo>
                    <a:pt x="77397" y="278965"/>
                  </a:lnTo>
                  <a:lnTo>
                    <a:pt x="90024" y="264700"/>
                  </a:lnTo>
                  <a:lnTo>
                    <a:pt x="61495" y="239447"/>
                  </a:lnTo>
                  <a:close/>
                </a:path>
                <a:path w="302259" h="337819">
                  <a:moveTo>
                    <a:pt x="90024" y="264700"/>
                  </a:moveTo>
                  <a:lnTo>
                    <a:pt x="77397" y="278965"/>
                  </a:lnTo>
                  <a:lnTo>
                    <a:pt x="106139" y="278965"/>
                  </a:lnTo>
                  <a:lnTo>
                    <a:pt x="90024" y="264700"/>
                  </a:lnTo>
                  <a:close/>
                </a:path>
                <a:path w="302259" h="337819">
                  <a:moveTo>
                    <a:pt x="273451" y="0"/>
                  </a:moveTo>
                  <a:lnTo>
                    <a:pt x="61495" y="239447"/>
                  </a:lnTo>
                  <a:lnTo>
                    <a:pt x="90024" y="264700"/>
                  </a:lnTo>
                  <a:lnTo>
                    <a:pt x="301980" y="25253"/>
                  </a:lnTo>
                  <a:lnTo>
                    <a:pt x="273451" y="0"/>
                  </a:lnTo>
                  <a:close/>
                </a:path>
              </a:pathLst>
            </a:custGeom>
            <a:solidFill>
              <a:srgbClr val="FA6F1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7181033" y="504271"/>
              <a:ext cx="2214245" cy="0"/>
            </a:xfrm>
            <a:custGeom>
              <a:avLst/>
              <a:gdLst/>
              <a:ahLst/>
              <a:cxnLst/>
              <a:rect l="l" t="t" r="r" b="b"/>
              <a:pathLst>
                <a:path w="2214245" h="0">
                  <a:moveTo>
                    <a:pt x="2214033" y="0"/>
                  </a:moveTo>
                  <a:lnTo>
                    <a:pt x="0" y="1"/>
                  </a:lnTo>
                </a:path>
              </a:pathLst>
            </a:custGeom>
            <a:ln w="38100">
              <a:solidFill>
                <a:srgbClr val="FA6F1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78057" y="24582"/>
            <a:ext cx="2975610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CỔNG</a:t>
            </a:r>
            <a:r>
              <a:rPr dirty="0" sz="2750" spc="-5" b="0">
                <a:latin typeface="Calibri Light"/>
                <a:cs typeface="Calibri Light"/>
              </a:rPr>
              <a:t> </a:t>
            </a:r>
            <a:r>
              <a:rPr dirty="0" sz="2750" spc="15" b="0">
                <a:latin typeface="Calibri Light"/>
                <a:cs typeface="Calibri Light"/>
              </a:rPr>
              <a:t>-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BẢO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20" b="0">
                <a:latin typeface="Calibri Light"/>
                <a:cs typeface="Calibri Light"/>
              </a:rPr>
              <a:t>VỆ</a:t>
            </a:r>
            <a:endParaRPr sz="275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6759" y="5017007"/>
            <a:ext cx="2005584" cy="5730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702813" y="5073396"/>
            <a:ext cx="1688464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4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BẰNG</a:t>
            </a:r>
            <a:r>
              <a:rPr dirty="0" sz="2000" spc="-4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MÁI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39710" y="1684526"/>
            <a:ext cx="11712575" cy="3238500"/>
            <a:chOff x="239710" y="1684526"/>
            <a:chExt cx="11712575" cy="32385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9710" y="1684526"/>
              <a:ext cx="11712576" cy="323799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425739" y="2491530"/>
              <a:ext cx="671195" cy="316230"/>
            </a:xfrm>
            <a:custGeom>
              <a:avLst/>
              <a:gdLst/>
              <a:ahLst/>
              <a:cxnLst/>
              <a:rect l="l" t="t" r="r" b="b"/>
              <a:pathLst>
                <a:path w="671195" h="316230">
                  <a:moveTo>
                    <a:pt x="513083" y="0"/>
                  </a:moveTo>
                  <a:lnTo>
                    <a:pt x="513083" y="78950"/>
                  </a:lnTo>
                  <a:lnTo>
                    <a:pt x="0" y="78950"/>
                  </a:lnTo>
                  <a:lnTo>
                    <a:pt x="0" y="236852"/>
                  </a:lnTo>
                  <a:lnTo>
                    <a:pt x="513083" y="236852"/>
                  </a:lnTo>
                  <a:lnTo>
                    <a:pt x="513083" y="315803"/>
                  </a:lnTo>
                  <a:lnTo>
                    <a:pt x="670984" y="157901"/>
                  </a:lnTo>
                  <a:lnTo>
                    <a:pt x="513083" y="0"/>
                  </a:lnTo>
                  <a:close/>
                </a:path>
              </a:pathLst>
            </a:custGeom>
            <a:solidFill>
              <a:srgbClr val="5C83C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4593962" y="2545079"/>
            <a:ext cx="25844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14%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833323" y="2491530"/>
            <a:ext cx="671195" cy="316230"/>
          </a:xfrm>
          <a:custGeom>
            <a:avLst/>
            <a:gdLst/>
            <a:ahLst/>
            <a:cxnLst/>
            <a:rect l="l" t="t" r="r" b="b"/>
            <a:pathLst>
              <a:path w="671195" h="316230">
                <a:moveTo>
                  <a:pt x="157901" y="0"/>
                </a:moveTo>
                <a:lnTo>
                  <a:pt x="0" y="157901"/>
                </a:lnTo>
                <a:lnTo>
                  <a:pt x="157901" y="315803"/>
                </a:lnTo>
                <a:lnTo>
                  <a:pt x="157901" y="236852"/>
                </a:lnTo>
                <a:lnTo>
                  <a:pt x="670984" y="236852"/>
                </a:lnTo>
                <a:lnTo>
                  <a:pt x="670984" y="78950"/>
                </a:lnTo>
                <a:lnTo>
                  <a:pt x="157901" y="78950"/>
                </a:lnTo>
                <a:lnTo>
                  <a:pt x="157901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6080497" y="2545079"/>
            <a:ext cx="25844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14%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78057" y="24582"/>
            <a:ext cx="2975610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CỔNG</a:t>
            </a:r>
            <a:r>
              <a:rPr dirty="0" sz="2750" spc="-5" b="0">
                <a:latin typeface="Calibri Light"/>
                <a:cs typeface="Calibri Light"/>
              </a:rPr>
              <a:t> </a:t>
            </a:r>
            <a:r>
              <a:rPr dirty="0" sz="2750" spc="15" b="0">
                <a:latin typeface="Calibri Light"/>
                <a:cs typeface="Calibri Light"/>
              </a:rPr>
              <a:t>-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NHÀ</a:t>
            </a:r>
            <a:r>
              <a:rPr dirty="0" sz="2750" spc="-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BẢO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20" b="0">
                <a:latin typeface="Calibri Light"/>
                <a:cs typeface="Calibri Light"/>
              </a:rPr>
              <a:t>VỆ</a:t>
            </a:r>
            <a:endParaRPr sz="275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57928" y="4340352"/>
            <a:ext cx="2313431" cy="5730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903473" y="4396740"/>
            <a:ext cx="1996439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MẶT</a:t>
            </a:r>
            <a:r>
              <a:rPr dirty="0" sz="2000" spc="-4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ĐỨNG</a:t>
            </a:r>
            <a:r>
              <a:rPr dirty="0" sz="2000" spc="-4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CHÍNH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2001153"/>
            <a:ext cx="12192000" cy="2338070"/>
            <a:chOff x="0" y="2001153"/>
            <a:chExt cx="12192000" cy="233807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001153"/>
              <a:ext cx="12192000" cy="233753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767618" y="2148986"/>
              <a:ext cx="675005" cy="323215"/>
            </a:xfrm>
            <a:custGeom>
              <a:avLst/>
              <a:gdLst/>
              <a:ahLst/>
              <a:cxnLst/>
              <a:rect l="l" t="t" r="r" b="b"/>
              <a:pathLst>
                <a:path w="675004" h="323214">
                  <a:moveTo>
                    <a:pt x="27647" y="0"/>
                  </a:moveTo>
                  <a:lnTo>
                    <a:pt x="0" y="155463"/>
                  </a:lnTo>
                  <a:lnTo>
                    <a:pt x="505156" y="245301"/>
                  </a:lnTo>
                  <a:lnTo>
                    <a:pt x="491332" y="323033"/>
                  </a:lnTo>
                  <a:lnTo>
                    <a:pt x="674442" y="195218"/>
                  </a:lnTo>
                  <a:lnTo>
                    <a:pt x="546628" y="12108"/>
                  </a:lnTo>
                  <a:lnTo>
                    <a:pt x="532804" y="89838"/>
                  </a:lnTo>
                  <a:lnTo>
                    <a:pt x="27647" y="0"/>
                  </a:lnTo>
                  <a:close/>
                </a:path>
              </a:pathLst>
            </a:custGeom>
            <a:solidFill>
              <a:srgbClr val="5C83C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 rot="600000">
            <a:off x="4938448" y="2207801"/>
            <a:ext cx="271709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00"/>
              </a:lnSpc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14%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388718" y="2118673"/>
            <a:ext cx="675640" cy="314325"/>
          </a:xfrm>
          <a:custGeom>
            <a:avLst/>
            <a:gdLst/>
            <a:ahLst/>
            <a:cxnLst/>
            <a:rect l="l" t="t" r="r" b="b"/>
            <a:pathLst>
              <a:path w="675640" h="314325">
                <a:moveTo>
                  <a:pt x="140130" y="0"/>
                </a:moveTo>
                <a:lnTo>
                  <a:pt x="0" y="173866"/>
                </a:lnTo>
                <a:lnTo>
                  <a:pt x="173866" y="313996"/>
                </a:lnTo>
                <a:lnTo>
                  <a:pt x="165432" y="235497"/>
                </a:lnTo>
                <a:lnTo>
                  <a:pt x="675579" y="180685"/>
                </a:lnTo>
                <a:lnTo>
                  <a:pt x="658710" y="23686"/>
                </a:lnTo>
                <a:lnTo>
                  <a:pt x="148564" y="78498"/>
                </a:lnTo>
                <a:lnTo>
                  <a:pt x="140130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 rot="21240000">
            <a:off x="6626874" y="2180625"/>
            <a:ext cx="272254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00"/>
              </a:lnSpc>
            </a:pP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14%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8744" y="24582"/>
            <a:ext cx="213550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PHƯƠNG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ÁN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1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73362" y="711201"/>
            <a:ext cx="9834880" cy="5543550"/>
            <a:chOff x="1273362" y="711201"/>
            <a:chExt cx="9834880" cy="55435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6061" y="723900"/>
              <a:ext cx="9809292" cy="551772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6061" y="723901"/>
              <a:ext cx="9809292" cy="551772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79712" y="717551"/>
              <a:ext cx="9822180" cy="5530850"/>
            </a:xfrm>
            <a:custGeom>
              <a:avLst/>
              <a:gdLst/>
              <a:ahLst/>
              <a:cxnLst/>
              <a:rect l="l" t="t" r="r" b="b"/>
              <a:pathLst>
                <a:path w="9822180" h="5530850">
                  <a:moveTo>
                    <a:pt x="0" y="0"/>
                  </a:moveTo>
                  <a:lnTo>
                    <a:pt x="9821992" y="0"/>
                  </a:lnTo>
                  <a:lnTo>
                    <a:pt x="9821992" y="5530426"/>
                  </a:lnTo>
                  <a:lnTo>
                    <a:pt x="0" y="553042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415F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8744" y="24582"/>
            <a:ext cx="213550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PHƯƠNG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ÁN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1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16380" y="742950"/>
            <a:ext cx="10027920" cy="5651500"/>
            <a:chOff x="1216380" y="742950"/>
            <a:chExt cx="10027920" cy="56515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9079" y="755650"/>
              <a:ext cx="10001954" cy="562609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22730" y="749300"/>
              <a:ext cx="10015220" cy="5638800"/>
            </a:xfrm>
            <a:custGeom>
              <a:avLst/>
              <a:gdLst/>
              <a:ahLst/>
              <a:cxnLst/>
              <a:rect l="l" t="t" r="r" b="b"/>
              <a:pathLst>
                <a:path w="10015220" h="5638800">
                  <a:moveTo>
                    <a:pt x="0" y="0"/>
                  </a:moveTo>
                  <a:lnTo>
                    <a:pt x="10014654" y="0"/>
                  </a:lnTo>
                  <a:lnTo>
                    <a:pt x="10014654" y="5638799"/>
                  </a:lnTo>
                  <a:lnTo>
                    <a:pt x="0" y="5638799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415F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8744" y="24582"/>
            <a:ext cx="213550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PHƯƠNG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ÁN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1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63978" y="745006"/>
            <a:ext cx="10064115" cy="5672455"/>
            <a:chOff x="1063978" y="745006"/>
            <a:chExt cx="10064115" cy="56724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6677" y="757706"/>
              <a:ext cx="10038644" cy="56467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70328" y="751356"/>
              <a:ext cx="10051415" cy="5659755"/>
            </a:xfrm>
            <a:custGeom>
              <a:avLst/>
              <a:gdLst/>
              <a:ahLst/>
              <a:cxnLst/>
              <a:rect l="l" t="t" r="r" b="b"/>
              <a:pathLst>
                <a:path w="10051415" h="5659755">
                  <a:moveTo>
                    <a:pt x="0" y="0"/>
                  </a:moveTo>
                  <a:lnTo>
                    <a:pt x="10051344" y="0"/>
                  </a:lnTo>
                  <a:lnTo>
                    <a:pt x="10051344" y="5659438"/>
                  </a:lnTo>
                  <a:lnTo>
                    <a:pt x="0" y="565943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415F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8744" y="24582"/>
            <a:ext cx="213550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PHƯƠNG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ÁN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1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92200" y="739378"/>
            <a:ext cx="10124440" cy="5706110"/>
            <a:chOff x="1092200" y="739378"/>
            <a:chExt cx="10124440" cy="57061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899" y="752078"/>
              <a:ext cx="10098614" cy="568047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98550" y="745728"/>
              <a:ext cx="10111740" cy="5693410"/>
            </a:xfrm>
            <a:custGeom>
              <a:avLst/>
              <a:gdLst/>
              <a:ahLst/>
              <a:cxnLst/>
              <a:rect l="l" t="t" r="r" b="b"/>
              <a:pathLst>
                <a:path w="10111740" h="5693410">
                  <a:moveTo>
                    <a:pt x="0" y="0"/>
                  </a:moveTo>
                  <a:lnTo>
                    <a:pt x="10111315" y="0"/>
                  </a:lnTo>
                  <a:lnTo>
                    <a:pt x="10111315" y="5693171"/>
                  </a:lnTo>
                  <a:lnTo>
                    <a:pt x="0" y="569317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415F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8744" y="24582"/>
            <a:ext cx="213550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PHƯƠNG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ÁN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1</a:t>
            </a:r>
            <a:endParaRPr sz="275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7625" y="807911"/>
            <a:ext cx="9705846" cy="545953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8744" y="24582"/>
            <a:ext cx="213550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PHƯƠNG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ÁN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1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86392" y="866377"/>
            <a:ext cx="9819640" cy="5534660"/>
            <a:chOff x="1186392" y="866377"/>
            <a:chExt cx="9819640" cy="55346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9091" y="879077"/>
              <a:ext cx="9793814" cy="550902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92742" y="872727"/>
              <a:ext cx="9806940" cy="5521960"/>
            </a:xfrm>
            <a:custGeom>
              <a:avLst/>
              <a:gdLst/>
              <a:ahLst/>
              <a:cxnLst/>
              <a:rect l="l" t="t" r="r" b="b"/>
              <a:pathLst>
                <a:path w="9806940" h="5521960">
                  <a:moveTo>
                    <a:pt x="0" y="0"/>
                  </a:moveTo>
                  <a:lnTo>
                    <a:pt x="9806515" y="0"/>
                  </a:lnTo>
                  <a:lnTo>
                    <a:pt x="9806515" y="5521721"/>
                  </a:lnTo>
                  <a:lnTo>
                    <a:pt x="0" y="552172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415F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8744" y="24582"/>
            <a:ext cx="213550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PHƯƠNG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ÁN</a:t>
            </a:r>
            <a:r>
              <a:rPr dirty="0" sz="2750" spc="-2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1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71550" y="846560"/>
            <a:ext cx="10445750" cy="5165090"/>
            <a:chOff x="971550" y="846560"/>
            <a:chExt cx="10445750" cy="5165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4250" y="859260"/>
              <a:ext cx="10420350" cy="513947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77900" y="852910"/>
              <a:ext cx="10433050" cy="5152390"/>
            </a:xfrm>
            <a:custGeom>
              <a:avLst/>
              <a:gdLst/>
              <a:ahLst/>
              <a:cxnLst/>
              <a:rect l="l" t="t" r="r" b="b"/>
              <a:pathLst>
                <a:path w="10433050" h="5152390">
                  <a:moveTo>
                    <a:pt x="0" y="0"/>
                  </a:moveTo>
                  <a:lnTo>
                    <a:pt x="10433050" y="0"/>
                  </a:lnTo>
                  <a:lnTo>
                    <a:pt x="10433050" y="5152178"/>
                  </a:lnTo>
                  <a:lnTo>
                    <a:pt x="0" y="515217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415F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6104" y="24582"/>
            <a:ext cx="3761740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30" b="0">
                <a:latin typeface="Calibri Light"/>
                <a:cs typeface="Calibri Light"/>
              </a:rPr>
              <a:t>MẠNG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20" b="0">
                <a:latin typeface="Calibri Light"/>
                <a:cs typeface="Calibri Light"/>
              </a:rPr>
              <a:t>LƯỚI</a:t>
            </a:r>
            <a:r>
              <a:rPr dirty="0" sz="2750" spc="5" b="0">
                <a:latin typeface="Calibri Light"/>
                <a:cs typeface="Calibri Light"/>
              </a:rPr>
              <a:t> </a:t>
            </a:r>
            <a:r>
              <a:rPr dirty="0" sz="2750" spc="15" b="0">
                <a:latin typeface="Calibri Light"/>
                <a:cs typeface="Calibri Light"/>
              </a:rPr>
              <a:t>GIAO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THÔNG</a:t>
            </a:r>
            <a:endParaRPr sz="275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37831" y="4434840"/>
            <a:ext cx="2130552" cy="5730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185263" y="4494276"/>
            <a:ext cx="180975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80" b="1">
                <a:solidFill>
                  <a:srgbClr val="2F88BF"/>
                </a:solidFill>
                <a:latin typeface="Calibri"/>
                <a:cs typeface="Calibri"/>
              </a:rPr>
              <a:t>TP.</a:t>
            </a:r>
            <a:r>
              <a:rPr dirty="0" sz="2000" spc="-2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HỒ</a:t>
            </a:r>
            <a:r>
              <a:rPr dirty="0" sz="2000" spc="-3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CHÍ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MINH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37831" y="3575303"/>
            <a:ext cx="2249424" cy="57302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185263" y="3634740"/>
            <a:ext cx="193103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80" b="1">
                <a:solidFill>
                  <a:srgbClr val="2F88BF"/>
                </a:solidFill>
                <a:latin typeface="Calibri"/>
                <a:cs typeface="Calibri"/>
              </a:rPr>
              <a:t>TP.</a:t>
            </a:r>
            <a:r>
              <a:rPr dirty="0" sz="2000" spc="-2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THỦ</a:t>
            </a:r>
            <a:r>
              <a:rPr dirty="0" sz="2000" spc="-2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30" b="1">
                <a:solidFill>
                  <a:srgbClr val="2F88BF"/>
                </a:solidFill>
                <a:latin typeface="Calibri"/>
                <a:cs typeface="Calibri"/>
              </a:rPr>
              <a:t>DẦU 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MỘT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20384" y="3529584"/>
            <a:ext cx="664463" cy="64312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32576" y="5977127"/>
            <a:ext cx="835151" cy="37185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86855" y="5382767"/>
            <a:ext cx="795527" cy="38709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32576" y="4270247"/>
            <a:ext cx="731520" cy="661415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871727" y="1843002"/>
            <a:ext cx="2969260" cy="3119755"/>
            <a:chOff x="871727" y="1843002"/>
            <a:chExt cx="2969260" cy="3119755"/>
          </a:xfrm>
        </p:grpSpPr>
        <p:sp>
          <p:nvSpPr>
            <p:cNvPr id="13" name="object 13"/>
            <p:cNvSpPr/>
            <p:nvPr/>
          </p:nvSpPr>
          <p:spPr>
            <a:xfrm>
              <a:off x="1258121" y="1855702"/>
              <a:ext cx="2167890" cy="2127250"/>
            </a:xfrm>
            <a:custGeom>
              <a:avLst/>
              <a:gdLst/>
              <a:ahLst/>
              <a:cxnLst/>
              <a:rect l="l" t="t" r="r" b="b"/>
              <a:pathLst>
                <a:path w="2167890" h="2127250">
                  <a:moveTo>
                    <a:pt x="1083780" y="0"/>
                  </a:moveTo>
                  <a:lnTo>
                    <a:pt x="1035505" y="1036"/>
                  </a:lnTo>
                  <a:lnTo>
                    <a:pt x="987769" y="4115"/>
                  </a:lnTo>
                  <a:lnTo>
                    <a:pt x="940619" y="9194"/>
                  </a:lnTo>
                  <a:lnTo>
                    <a:pt x="894098" y="16230"/>
                  </a:lnTo>
                  <a:lnTo>
                    <a:pt x="848249" y="25180"/>
                  </a:lnTo>
                  <a:lnTo>
                    <a:pt x="803118" y="36001"/>
                  </a:lnTo>
                  <a:lnTo>
                    <a:pt x="758747" y="48648"/>
                  </a:lnTo>
                  <a:lnTo>
                    <a:pt x="715181" y="63079"/>
                  </a:lnTo>
                  <a:lnTo>
                    <a:pt x="672465" y="79251"/>
                  </a:lnTo>
                  <a:lnTo>
                    <a:pt x="630642" y="97121"/>
                  </a:lnTo>
                  <a:lnTo>
                    <a:pt x="589756" y="116645"/>
                  </a:lnTo>
                  <a:lnTo>
                    <a:pt x="549851" y="137780"/>
                  </a:lnTo>
                  <a:lnTo>
                    <a:pt x="510972" y="160483"/>
                  </a:lnTo>
                  <a:lnTo>
                    <a:pt x="473162" y="184710"/>
                  </a:lnTo>
                  <a:lnTo>
                    <a:pt x="436465" y="210419"/>
                  </a:lnTo>
                  <a:lnTo>
                    <a:pt x="400926" y="237566"/>
                  </a:lnTo>
                  <a:lnTo>
                    <a:pt x="366589" y="266108"/>
                  </a:lnTo>
                  <a:lnTo>
                    <a:pt x="333497" y="296002"/>
                  </a:lnTo>
                  <a:lnTo>
                    <a:pt x="301694" y="327204"/>
                  </a:lnTo>
                  <a:lnTo>
                    <a:pt x="271226" y="359672"/>
                  </a:lnTo>
                  <a:lnTo>
                    <a:pt x="242135" y="393361"/>
                  </a:lnTo>
                  <a:lnTo>
                    <a:pt x="214466" y="428230"/>
                  </a:lnTo>
                  <a:lnTo>
                    <a:pt x="188262" y="464234"/>
                  </a:lnTo>
                  <a:lnTo>
                    <a:pt x="163569" y="501331"/>
                  </a:lnTo>
                  <a:lnTo>
                    <a:pt x="140430" y="539476"/>
                  </a:lnTo>
                  <a:lnTo>
                    <a:pt x="118888" y="578628"/>
                  </a:lnTo>
                  <a:lnTo>
                    <a:pt x="98989" y="618743"/>
                  </a:lnTo>
                  <a:lnTo>
                    <a:pt x="80775" y="659777"/>
                  </a:lnTo>
                  <a:lnTo>
                    <a:pt x="64292" y="701687"/>
                  </a:lnTo>
                  <a:lnTo>
                    <a:pt x="49584" y="744431"/>
                  </a:lnTo>
                  <a:lnTo>
                    <a:pt x="36693" y="787964"/>
                  </a:lnTo>
                  <a:lnTo>
                    <a:pt x="25665" y="832244"/>
                  </a:lnTo>
                  <a:lnTo>
                    <a:pt x="16543" y="877227"/>
                  </a:lnTo>
                  <a:lnTo>
                    <a:pt x="9371" y="922871"/>
                  </a:lnTo>
                  <a:lnTo>
                    <a:pt x="4194" y="969132"/>
                  </a:lnTo>
                  <a:lnTo>
                    <a:pt x="1055" y="1015966"/>
                  </a:lnTo>
                  <a:lnTo>
                    <a:pt x="0" y="1063331"/>
                  </a:lnTo>
                  <a:lnTo>
                    <a:pt x="1055" y="1110696"/>
                  </a:lnTo>
                  <a:lnTo>
                    <a:pt x="4194" y="1157530"/>
                  </a:lnTo>
                  <a:lnTo>
                    <a:pt x="9371" y="1203791"/>
                  </a:lnTo>
                  <a:lnTo>
                    <a:pt x="16543" y="1249434"/>
                  </a:lnTo>
                  <a:lnTo>
                    <a:pt x="25665" y="1294418"/>
                  </a:lnTo>
                  <a:lnTo>
                    <a:pt x="36693" y="1338698"/>
                  </a:lnTo>
                  <a:lnTo>
                    <a:pt x="49584" y="1382231"/>
                  </a:lnTo>
                  <a:lnTo>
                    <a:pt x="64292" y="1424974"/>
                  </a:lnTo>
                  <a:lnTo>
                    <a:pt x="80775" y="1466885"/>
                  </a:lnTo>
                  <a:lnTo>
                    <a:pt x="98989" y="1507919"/>
                  </a:lnTo>
                  <a:lnTo>
                    <a:pt x="118888" y="1548033"/>
                  </a:lnTo>
                  <a:lnTo>
                    <a:pt x="140430" y="1587185"/>
                  </a:lnTo>
                  <a:lnTo>
                    <a:pt x="163569" y="1625331"/>
                  </a:lnTo>
                  <a:lnTo>
                    <a:pt x="188262" y="1662427"/>
                  </a:lnTo>
                  <a:lnTo>
                    <a:pt x="214466" y="1698431"/>
                  </a:lnTo>
                  <a:lnTo>
                    <a:pt x="242135" y="1733300"/>
                  </a:lnTo>
                  <a:lnTo>
                    <a:pt x="271226" y="1766990"/>
                  </a:lnTo>
                  <a:lnTo>
                    <a:pt x="301694" y="1799457"/>
                  </a:lnTo>
                  <a:lnTo>
                    <a:pt x="333497" y="1830659"/>
                  </a:lnTo>
                  <a:lnTo>
                    <a:pt x="366589" y="1860553"/>
                  </a:lnTo>
                  <a:lnTo>
                    <a:pt x="400926" y="1889095"/>
                  </a:lnTo>
                  <a:lnTo>
                    <a:pt x="436465" y="1916242"/>
                  </a:lnTo>
                  <a:lnTo>
                    <a:pt x="473162" y="1941951"/>
                  </a:lnTo>
                  <a:lnTo>
                    <a:pt x="510972" y="1966178"/>
                  </a:lnTo>
                  <a:lnTo>
                    <a:pt x="549851" y="1988881"/>
                  </a:lnTo>
                  <a:lnTo>
                    <a:pt x="589756" y="2010016"/>
                  </a:lnTo>
                  <a:lnTo>
                    <a:pt x="630642" y="2029540"/>
                  </a:lnTo>
                  <a:lnTo>
                    <a:pt x="672465" y="2047410"/>
                  </a:lnTo>
                  <a:lnTo>
                    <a:pt x="715181" y="2063582"/>
                  </a:lnTo>
                  <a:lnTo>
                    <a:pt x="758747" y="2078013"/>
                  </a:lnTo>
                  <a:lnTo>
                    <a:pt x="803118" y="2090660"/>
                  </a:lnTo>
                  <a:lnTo>
                    <a:pt x="848249" y="2101481"/>
                  </a:lnTo>
                  <a:lnTo>
                    <a:pt x="894098" y="2110431"/>
                  </a:lnTo>
                  <a:lnTo>
                    <a:pt x="940619" y="2117467"/>
                  </a:lnTo>
                  <a:lnTo>
                    <a:pt x="987769" y="2122546"/>
                  </a:lnTo>
                  <a:lnTo>
                    <a:pt x="1035505" y="2125625"/>
                  </a:lnTo>
                  <a:lnTo>
                    <a:pt x="1083780" y="2126661"/>
                  </a:lnTo>
                  <a:lnTo>
                    <a:pt x="1132056" y="2125625"/>
                  </a:lnTo>
                  <a:lnTo>
                    <a:pt x="1179791" y="2122546"/>
                  </a:lnTo>
                  <a:lnTo>
                    <a:pt x="1226941" y="2117467"/>
                  </a:lnTo>
                  <a:lnTo>
                    <a:pt x="1273463" y="2110431"/>
                  </a:lnTo>
                  <a:lnTo>
                    <a:pt x="1319311" y="2101481"/>
                  </a:lnTo>
                  <a:lnTo>
                    <a:pt x="1364443" y="2090660"/>
                  </a:lnTo>
                  <a:lnTo>
                    <a:pt x="1408813" y="2078013"/>
                  </a:lnTo>
                  <a:lnTo>
                    <a:pt x="1452379" y="2063582"/>
                  </a:lnTo>
                  <a:lnTo>
                    <a:pt x="1495095" y="2047410"/>
                  </a:lnTo>
                  <a:lnTo>
                    <a:pt x="1536918" y="2029540"/>
                  </a:lnTo>
                  <a:lnTo>
                    <a:pt x="1577804" y="2010016"/>
                  </a:lnTo>
                  <a:lnTo>
                    <a:pt x="1617709" y="1988881"/>
                  </a:lnTo>
                  <a:lnTo>
                    <a:pt x="1656588" y="1966178"/>
                  </a:lnTo>
                  <a:lnTo>
                    <a:pt x="1694398" y="1941951"/>
                  </a:lnTo>
                  <a:lnTo>
                    <a:pt x="1731095" y="1916242"/>
                  </a:lnTo>
                  <a:lnTo>
                    <a:pt x="1766634" y="1889095"/>
                  </a:lnTo>
                  <a:lnTo>
                    <a:pt x="1800971" y="1860553"/>
                  </a:lnTo>
                  <a:lnTo>
                    <a:pt x="1834063" y="1830659"/>
                  </a:lnTo>
                  <a:lnTo>
                    <a:pt x="1865866" y="1799457"/>
                  </a:lnTo>
                  <a:lnTo>
                    <a:pt x="1896334" y="1766990"/>
                  </a:lnTo>
                  <a:lnTo>
                    <a:pt x="1925425" y="1733300"/>
                  </a:lnTo>
                  <a:lnTo>
                    <a:pt x="1953094" y="1698431"/>
                  </a:lnTo>
                  <a:lnTo>
                    <a:pt x="1979298" y="1662427"/>
                  </a:lnTo>
                  <a:lnTo>
                    <a:pt x="2003991" y="1625331"/>
                  </a:lnTo>
                  <a:lnTo>
                    <a:pt x="2027130" y="1587185"/>
                  </a:lnTo>
                  <a:lnTo>
                    <a:pt x="2048672" y="1548033"/>
                  </a:lnTo>
                  <a:lnTo>
                    <a:pt x="2068571" y="1507919"/>
                  </a:lnTo>
                  <a:lnTo>
                    <a:pt x="2086784" y="1466885"/>
                  </a:lnTo>
                  <a:lnTo>
                    <a:pt x="2103267" y="1424974"/>
                  </a:lnTo>
                  <a:lnTo>
                    <a:pt x="2117976" y="1382231"/>
                  </a:lnTo>
                  <a:lnTo>
                    <a:pt x="2130867" y="1338698"/>
                  </a:lnTo>
                  <a:lnTo>
                    <a:pt x="2141895" y="1294418"/>
                  </a:lnTo>
                  <a:lnTo>
                    <a:pt x="2151017" y="1249434"/>
                  </a:lnTo>
                  <a:lnTo>
                    <a:pt x="2158189" y="1203791"/>
                  </a:lnTo>
                  <a:lnTo>
                    <a:pt x="2163366" y="1157530"/>
                  </a:lnTo>
                  <a:lnTo>
                    <a:pt x="2166504" y="1110696"/>
                  </a:lnTo>
                  <a:lnTo>
                    <a:pt x="2167560" y="1063331"/>
                  </a:lnTo>
                  <a:lnTo>
                    <a:pt x="2166504" y="1015966"/>
                  </a:lnTo>
                  <a:lnTo>
                    <a:pt x="2163366" y="969132"/>
                  </a:lnTo>
                  <a:lnTo>
                    <a:pt x="2158189" y="922871"/>
                  </a:lnTo>
                  <a:lnTo>
                    <a:pt x="2151017" y="877227"/>
                  </a:lnTo>
                  <a:lnTo>
                    <a:pt x="2141895" y="832244"/>
                  </a:lnTo>
                  <a:lnTo>
                    <a:pt x="2130867" y="787964"/>
                  </a:lnTo>
                  <a:lnTo>
                    <a:pt x="2117976" y="744431"/>
                  </a:lnTo>
                  <a:lnTo>
                    <a:pt x="2103267" y="701687"/>
                  </a:lnTo>
                  <a:lnTo>
                    <a:pt x="2086784" y="659777"/>
                  </a:lnTo>
                  <a:lnTo>
                    <a:pt x="2068571" y="618743"/>
                  </a:lnTo>
                  <a:lnTo>
                    <a:pt x="2048672" y="578628"/>
                  </a:lnTo>
                  <a:lnTo>
                    <a:pt x="2027130" y="539476"/>
                  </a:lnTo>
                  <a:lnTo>
                    <a:pt x="2003991" y="501331"/>
                  </a:lnTo>
                  <a:lnTo>
                    <a:pt x="1979298" y="464234"/>
                  </a:lnTo>
                  <a:lnTo>
                    <a:pt x="1953094" y="428230"/>
                  </a:lnTo>
                  <a:lnTo>
                    <a:pt x="1925425" y="393361"/>
                  </a:lnTo>
                  <a:lnTo>
                    <a:pt x="1896334" y="359672"/>
                  </a:lnTo>
                  <a:lnTo>
                    <a:pt x="1865866" y="327204"/>
                  </a:lnTo>
                  <a:lnTo>
                    <a:pt x="1834063" y="296002"/>
                  </a:lnTo>
                  <a:lnTo>
                    <a:pt x="1800971" y="266108"/>
                  </a:lnTo>
                  <a:lnTo>
                    <a:pt x="1766634" y="237566"/>
                  </a:lnTo>
                  <a:lnTo>
                    <a:pt x="1731095" y="210419"/>
                  </a:lnTo>
                  <a:lnTo>
                    <a:pt x="1694398" y="184710"/>
                  </a:lnTo>
                  <a:lnTo>
                    <a:pt x="1656588" y="160483"/>
                  </a:lnTo>
                  <a:lnTo>
                    <a:pt x="1617709" y="137780"/>
                  </a:lnTo>
                  <a:lnTo>
                    <a:pt x="1577804" y="116645"/>
                  </a:lnTo>
                  <a:lnTo>
                    <a:pt x="1536918" y="97121"/>
                  </a:lnTo>
                  <a:lnTo>
                    <a:pt x="1495095" y="79251"/>
                  </a:lnTo>
                  <a:lnTo>
                    <a:pt x="1452379" y="63079"/>
                  </a:lnTo>
                  <a:lnTo>
                    <a:pt x="1408813" y="48648"/>
                  </a:lnTo>
                  <a:lnTo>
                    <a:pt x="1364443" y="36001"/>
                  </a:lnTo>
                  <a:lnTo>
                    <a:pt x="1319311" y="25180"/>
                  </a:lnTo>
                  <a:lnTo>
                    <a:pt x="1273463" y="16230"/>
                  </a:lnTo>
                  <a:lnTo>
                    <a:pt x="1226941" y="9194"/>
                  </a:lnTo>
                  <a:lnTo>
                    <a:pt x="1179791" y="4115"/>
                  </a:lnTo>
                  <a:lnTo>
                    <a:pt x="1132056" y="1036"/>
                  </a:lnTo>
                  <a:lnTo>
                    <a:pt x="1083780" y="0"/>
                  </a:lnTo>
                  <a:close/>
                </a:path>
              </a:pathLst>
            </a:custGeom>
            <a:solidFill>
              <a:srgbClr val="2F88BF">
                <a:alpha val="4313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258121" y="1855702"/>
              <a:ext cx="2167890" cy="2127250"/>
            </a:xfrm>
            <a:custGeom>
              <a:avLst/>
              <a:gdLst/>
              <a:ahLst/>
              <a:cxnLst/>
              <a:rect l="l" t="t" r="r" b="b"/>
              <a:pathLst>
                <a:path w="2167890" h="2127250">
                  <a:moveTo>
                    <a:pt x="0" y="1063332"/>
                  </a:moveTo>
                  <a:lnTo>
                    <a:pt x="1055" y="1015967"/>
                  </a:lnTo>
                  <a:lnTo>
                    <a:pt x="4194" y="969132"/>
                  </a:lnTo>
                  <a:lnTo>
                    <a:pt x="9371" y="922871"/>
                  </a:lnTo>
                  <a:lnTo>
                    <a:pt x="16543" y="877228"/>
                  </a:lnTo>
                  <a:lnTo>
                    <a:pt x="25665" y="832244"/>
                  </a:lnTo>
                  <a:lnTo>
                    <a:pt x="36693" y="787964"/>
                  </a:lnTo>
                  <a:lnTo>
                    <a:pt x="49584" y="744431"/>
                  </a:lnTo>
                  <a:lnTo>
                    <a:pt x="64292" y="701687"/>
                  </a:lnTo>
                  <a:lnTo>
                    <a:pt x="80776" y="659777"/>
                  </a:lnTo>
                  <a:lnTo>
                    <a:pt x="98989" y="618743"/>
                  </a:lnTo>
                  <a:lnTo>
                    <a:pt x="118888" y="578628"/>
                  </a:lnTo>
                  <a:lnTo>
                    <a:pt x="140430" y="539477"/>
                  </a:lnTo>
                  <a:lnTo>
                    <a:pt x="163569" y="501331"/>
                  </a:lnTo>
                  <a:lnTo>
                    <a:pt x="188262" y="464234"/>
                  </a:lnTo>
                  <a:lnTo>
                    <a:pt x="214466" y="428230"/>
                  </a:lnTo>
                  <a:lnTo>
                    <a:pt x="242135" y="393361"/>
                  </a:lnTo>
                  <a:lnTo>
                    <a:pt x="271226" y="359672"/>
                  </a:lnTo>
                  <a:lnTo>
                    <a:pt x="301694" y="327204"/>
                  </a:lnTo>
                  <a:lnTo>
                    <a:pt x="333497" y="296002"/>
                  </a:lnTo>
                  <a:lnTo>
                    <a:pt x="366589" y="266108"/>
                  </a:lnTo>
                  <a:lnTo>
                    <a:pt x="400926" y="237566"/>
                  </a:lnTo>
                  <a:lnTo>
                    <a:pt x="436465" y="210419"/>
                  </a:lnTo>
                  <a:lnTo>
                    <a:pt x="473162" y="184710"/>
                  </a:lnTo>
                  <a:lnTo>
                    <a:pt x="510972" y="160483"/>
                  </a:lnTo>
                  <a:lnTo>
                    <a:pt x="549851" y="137780"/>
                  </a:lnTo>
                  <a:lnTo>
                    <a:pt x="589756" y="116645"/>
                  </a:lnTo>
                  <a:lnTo>
                    <a:pt x="630642" y="97121"/>
                  </a:lnTo>
                  <a:lnTo>
                    <a:pt x="672465" y="79251"/>
                  </a:lnTo>
                  <a:lnTo>
                    <a:pt x="715182" y="63079"/>
                  </a:lnTo>
                  <a:lnTo>
                    <a:pt x="758747" y="48648"/>
                  </a:lnTo>
                  <a:lnTo>
                    <a:pt x="803118" y="36001"/>
                  </a:lnTo>
                  <a:lnTo>
                    <a:pt x="848249" y="25180"/>
                  </a:lnTo>
                  <a:lnTo>
                    <a:pt x="894098" y="16230"/>
                  </a:lnTo>
                  <a:lnTo>
                    <a:pt x="940619" y="9194"/>
                  </a:lnTo>
                  <a:lnTo>
                    <a:pt x="987770" y="4115"/>
                  </a:lnTo>
                  <a:lnTo>
                    <a:pt x="1035505" y="1036"/>
                  </a:lnTo>
                  <a:lnTo>
                    <a:pt x="1083781" y="0"/>
                  </a:lnTo>
                  <a:lnTo>
                    <a:pt x="1132056" y="1036"/>
                  </a:lnTo>
                  <a:lnTo>
                    <a:pt x="1179791" y="4115"/>
                  </a:lnTo>
                  <a:lnTo>
                    <a:pt x="1226942" y="9194"/>
                  </a:lnTo>
                  <a:lnTo>
                    <a:pt x="1273463" y="16230"/>
                  </a:lnTo>
                  <a:lnTo>
                    <a:pt x="1319311" y="25180"/>
                  </a:lnTo>
                  <a:lnTo>
                    <a:pt x="1364443" y="36001"/>
                  </a:lnTo>
                  <a:lnTo>
                    <a:pt x="1408814" y="48648"/>
                  </a:lnTo>
                  <a:lnTo>
                    <a:pt x="1452379" y="63079"/>
                  </a:lnTo>
                  <a:lnTo>
                    <a:pt x="1495095" y="79251"/>
                  </a:lnTo>
                  <a:lnTo>
                    <a:pt x="1536918" y="97121"/>
                  </a:lnTo>
                  <a:lnTo>
                    <a:pt x="1577804" y="116645"/>
                  </a:lnTo>
                  <a:lnTo>
                    <a:pt x="1617709" y="137780"/>
                  </a:lnTo>
                  <a:lnTo>
                    <a:pt x="1656588" y="160483"/>
                  </a:lnTo>
                  <a:lnTo>
                    <a:pt x="1694398" y="184710"/>
                  </a:lnTo>
                  <a:lnTo>
                    <a:pt x="1731095" y="210419"/>
                  </a:lnTo>
                  <a:lnTo>
                    <a:pt x="1766634" y="237566"/>
                  </a:lnTo>
                  <a:lnTo>
                    <a:pt x="1800972" y="266108"/>
                  </a:lnTo>
                  <a:lnTo>
                    <a:pt x="1834064" y="296002"/>
                  </a:lnTo>
                  <a:lnTo>
                    <a:pt x="1865866" y="327204"/>
                  </a:lnTo>
                  <a:lnTo>
                    <a:pt x="1896334" y="359672"/>
                  </a:lnTo>
                  <a:lnTo>
                    <a:pt x="1925425" y="393361"/>
                  </a:lnTo>
                  <a:lnTo>
                    <a:pt x="1953094" y="428230"/>
                  </a:lnTo>
                  <a:lnTo>
                    <a:pt x="1979298" y="464234"/>
                  </a:lnTo>
                  <a:lnTo>
                    <a:pt x="2003991" y="501331"/>
                  </a:lnTo>
                  <a:lnTo>
                    <a:pt x="2027131" y="539477"/>
                  </a:lnTo>
                  <a:lnTo>
                    <a:pt x="2048672" y="578628"/>
                  </a:lnTo>
                  <a:lnTo>
                    <a:pt x="2068571" y="618743"/>
                  </a:lnTo>
                  <a:lnTo>
                    <a:pt x="2086785" y="659777"/>
                  </a:lnTo>
                  <a:lnTo>
                    <a:pt x="2103268" y="701687"/>
                  </a:lnTo>
                  <a:lnTo>
                    <a:pt x="2117977" y="744431"/>
                  </a:lnTo>
                  <a:lnTo>
                    <a:pt x="2130867" y="787964"/>
                  </a:lnTo>
                  <a:lnTo>
                    <a:pt x="2141895" y="832244"/>
                  </a:lnTo>
                  <a:lnTo>
                    <a:pt x="2151017" y="877228"/>
                  </a:lnTo>
                  <a:lnTo>
                    <a:pt x="2158189" y="922871"/>
                  </a:lnTo>
                  <a:lnTo>
                    <a:pt x="2163366" y="969132"/>
                  </a:lnTo>
                  <a:lnTo>
                    <a:pt x="2166505" y="1015967"/>
                  </a:lnTo>
                  <a:lnTo>
                    <a:pt x="2167561" y="1063332"/>
                  </a:lnTo>
                  <a:lnTo>
                    <a:pt x="2166505" y="1110696"/>
                  </a:lnTo>
                  <a:lnTo>
                    <a:pt x="2163366" y="1157531"/>
                  </a:lnTo>
                  <a:lnTo>
                    <a:pt x="2158189" y="1203791"/>
                  </a:lnTo>
                  <a:lnTo>
                    <a:pt x="2151017" y="1249435"/>
                  </a:lnTo>
                  <a:lnTo>
                    <a:pt x="2141895" y="1294418"/>
                  </a:lnTo>
                  <a:lnTo>
                    <a:pt x="2130867" y="1338698"/>
                  </a:lnTo>
                  <a:lnTo>
                    <a:pt x="2117977" y="1382232"/>
                  </a:lnTo>
                  <a:lnTo>
                    <a:pt x="2103268" y="1424975"/>
                  </a:lnTo>
                  <a:lnTo>
                    <a:pt x="2086785" y="1466885"/>
                  </a:lnTo>
                  <a:lnTo>
                    <a:pt x="2068571" y="1507919"/>
                  </a:lnTo>
                  <a:lnTo>
                    <a:pt x="2048672" y="1548034"/>
                  </a:lnTo>
                  <a:lnTo>
                    <a:pt x="2027131" y="1587186"/>
                  </a:lnTo>
                  <a:lnTo>
                    <a:pt x="2003991" y="1625331"/>
                  </a:lnTo>
                  <a:lnTo>
                    <a:pt x="1979298" y="1662428"/>
                  </a:lnTo>
                  <a:lnTo>
                    <a:pt x="1953094" y="1698432"/>
                  </a:lnTo>
                  <a:lnTo>
                    <a:pt x="1925425" y="1733301"/>
                  </a:lnTo>
                  <a:lnTo>
                    <a:pt x="1896334" y="1766990"/>
                  </a:lnTo>
                  <a:lnTo>
                    <a:pt x="1865866" y="1799458"/>
                  </a:lnTo>
                  <a:lnTo>
                    <a:pt x="1834064" y="1830660"/>
                  </a:lnTo>
                  <a:lnTo>
                    <a:pt x="1800972" y="1860554"/>
                  </a:lnTo>
                  <a:lnTo>
                    <a:pt x="1766634" y="1889096"/>
                  </a:lnTo>
                  <a:lnTo>
                    <a:pt x="1731095" y="1916243"/>
                  </a:lnTo>
                  <a:lnTo>
                    <a:pt x="1694398" y="1941952"/>
                  </a:lnTo>
                  <a:lnTo>
                    <a:pt x="1656588" y="1966179"/>
                  </a:lnTo>
                  <a:lnTo>
                    <a:pt x="1617709" y="1988882"/>
                  </a:lnTo>
                  <a:lnTo>
                    <a:pt x="1577804" y="2010017"/>
                  </a:lnTo>
                  <a:lnTo>
                    <a:pt x="1536918" y="2029541"/>
                  </a:lnTo>
                  <a:lnTo>
                    <a:pt x="1495095" y="2047411"/>
                  </a:lnTo>
                  <a:lnTo>
                    <a:pt x="1452379" y="2063583"/>
                  </a:lnTo>
                  <a:lnTo>
                    <a:pt x="1408814" y="2078014"/>
                  </a:lnTo>
                  <a:lnTo>
                    <a:pt x="1364443" y="2090661"/>
                  </a:lnTo>
                  <a:lnTo>
                    <a:pt x="1319311" y="2101482"/>
                  </a:lnTo>
                  <a:lnTo>
                    <a:pt x="1273463" y="2110432"/>
                  </a:lnTo>
                  <a:lnTo>
                    <a:pt x="1226942" y="2117468"/>
                  </a:lnTo>
                  <a:lnTo>
                    <a:pt x="1179791" y="2122547"/>
                  </a:lnTo>
                  <a:lnTo>
                    <a:pt x="1132056" y="2125626"/>
                  </a:lnTo>
                  <a:lnTo>
                    <a:pt x="1083781" y="2126663"/>
                  </a:lnTo>
                  <a:lnTo>
                    <a:pt x="1035505" y="2125626"/>
                  </a:lnTo>
                  <a:lnTo>
                    <a:pt x="987770" y="2122547"/>
                  </a:lnTo>
                  <a:lnTo>
                    <a:pt x="940619" y="2117468"/>
                  </a:lnTo>
                  <a:lnTo>
                    <a:pt x="894098" y="2110432"/>
                  </a:lnTo>
                  <a:lnTo>
                    <a:pt x="848249" y="2101482"/>
                  </a:lnTo>
                  <a:lnTo>
                    <a:pt x="803118" y="2090661"/>
                  </a:lnTo>
                  <a:lnTo>
                    <a:pt x="758747" y="2078014"/>
                  </a:lnTo>
                  <a:lnTo>
                    <a:pt x="715182" y="2063583"/>
                  </a:lnTo>
                  <a:lnTo>
                    <a:pt x="672465" y="2047411"/>
                  </a:lnTo>
                  <a:lnTo>
                    <a:pt x="630642" y="2029541"/>
                  </a:lnTo>
                  <a:lnTo>
                    <a:pt x="589756" y="2010017"/>
                  </a:lnTo>
                  <a:lnTo>
                    <a:pt x="549851" y="1988882"/>
                  </a:lnTo>
                  <a:lnTo>
                    <a:pt x="510972" y="1966179"/>
                  </a:lnTo>
                  <a:lnTo>
                    <a:pt x="473162" y="1941952"/>
                  </a:lnTo>
                  <a:lnTo>
                    <a:pt x="436465" y="1916243"/>
                  </a:lnTo>
                  <a:lnTo>
                    <a:pt x="400926" y="1889096"/>
                  </a:lnTo>
                  <a:lnTo>
                    <a:pt x="366589" y="1860554"/>
                  </a:lnTo>
                  <a:lnTo>
                    <a:pt x="333497" y="1830660"/>
                  </a:lnTo>
                  <a:lnTo>
                    <a:pt x="301694" y="1799458"/>
                  </a:lnTo>
                  <a:lnTo>
                    <a:pt x="271226" y="1766990"/>
                  </a:lnTo>
                  <a:lnTo>
                    <a:pt x="242135" y="1733301"/>
                  </a:lnTo>
                  <a:lnTo>
                    <a:pt x="214466" y="1698432"/>
                  </a:lnTo>
                  <a:lnTo>
                    <a:pt x="188262" y="1662428"/>
                  </a:lnTo>
                  <a:lnTo>
                    <a:pt x="163569" y="1625331"/>
                  </a:lnTo>
                  <a:lnTo>
                    <a:pt x="140430" y="1587186"/>
                  </a:lnTo>
                  <a:lnTo>
                    <a:pt x="118888" y="1548034"/>
                  </a:lnTo>
                  <a:lnTo>
                    <a:pt x="98989" y="1507919"/>
                  </a:lnTo>
                  <a:lnTo>
                    <a:pt x="80776" y="1466885"/>
                  </a:lnTo>
                  <a:lnTo>
                    <a:pt x="64292" y="1424975"/>
                  </a:lnTo>
                  <a:lnTo>
                    <a:pt x="49584" y="1382232"/>
                  </a:lnTo>
                  <a:lnTo>
                    <a:pt x="36693" y="1338698"/>
                  </a:lnTo>
                  <a:lnTo>
                    <a:pt x="25665" y="1294418"/>
                  </a:lnTo>
                  <a:lnTo>
                    <a:pt x="16543" y="1249435"/>
                  </a:lnTo>
                  <a:lnTo>
                    <a:pt x="9371" y="1203791"/>
                  </a:lnTo>
                  <a:lnTo>
                    <a:pt x="4194" y="1157531"/>
                  </a:lnTo>
                  <a:lnTo>
                    <a:pt x="1055" y="1110696"/>
                  </a:lnTo>
                  <a:lnTo>
                    <a:pt x="0" y="1063332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14144" y="2249424"/>
              <a:ext cx="865632" cy="102412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5735" y="3919727"/>
              <a:ext cx="2840736" cy="67360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71727" y="4288536"/>
              <a:ext cx="2036064" cy="67360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96311" y="4288536"/>
              <a:ext cx="505968" cy="67360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90800" y="4288536"/>
              <a:ext cx="1249679" cy="673607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049993" y="3980179"/>
            <a:ext cx="2584450" cy="76009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 indent="63500">
              <a:lnSpc>
                <a:spcPct val="100800"/>
              </a:lnSpc>
              <a:spcBef>
                <a:spcPts val="75"/>
              </a:spcBef>
            </a:pPr>
            <a:r>
              <a:rPr dirty="0" sz="2400" spc="-5" b="1">
                <a:solidFill>
                  <a:srgbClr val="2F88BF"/>
                </a:solidFill>
                <a:latin typeface="Calibri"/>
                <a:cs typeface="Calibri"/>
              </a:rPr>
              <a:t>KHU </a:t>
            </a:r>
            <a:r>
              <a:rPr dirty="0" sz="2400" spc="-10" b="1">
                <a:solidFill>
                  <a:srgbClr val="2F88BF"/>
                </a:solidFill>
                <a:latin typeface="Calibri"/>
                <a:cs typeface="Calibri"/>
              </a:rPr>
              <a:t>CÔNG </a:t>
            </a:r>
            <a:r>
              <a:rPr dirty="0" sz="2400" spc="-5" b="1">
                <a:solidFill>
                  <a:srgbClr val="2F88BF"/>
                </a:solidFill>
                <a:latin typeface="Calibri"/>
                <a:cs typeface="Calibri"/>
              </a:rPr>
              <a:t>NGHIỆP </a:t>
            </a:r>
            <a:r>
              <a:rPr dirty="0" sz="2400" spc="-53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400" spc="-5" b="1">
                <a:solidFill>
                  <a:srgbClr val="2F88BF"/>
                </a:solidFill>
                <a:latin typeface="Calibri"/>
                <a:cs typeface="Calibri"/>
              </a:rPr>
              <a:t>MINH</a:t>
            </a:r>
            <a:r>
              <a:rPr dirty="0" sz="2400" spc="-9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400" spc="-5" b="1">
                <a:solidFill>
                  <a:srgbClr val="2F88BF"/>
                </a:solidFill>
                <a:latin typeface="Calibri"/>
                <a:cs typeface="Calibri"/>
              </a:rPr>
              <a:t>HƯNG-SIKICO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782311" y="1874520"/>
            <a:ext cx="1100455" cy="673735"/>
            <a:chOff x="4782311" y="1874520"/>
            <a:chExt cx="1100455" cy="673735"/>
          </a:xfrm>
        </p:grpSpPr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82311" y="1874520"/>
              <a:ext cx="719327" cy="6736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90159" y="1874520"/>
              <a:ext cx="792479" cy="673608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4962209" y="1934971"/>
            <a:ext cx="7150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2F88BF"/>
                </a:solidFill>
                <a:latin typeface="Calibri"/>
                <a:cs typeface="Calibri"/>
              </a:rPr>
              <a:t>40km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019543" y="1877567"/>
            <a:ext cx="1969007" cy="573024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7166521" y="1937003"/>
            <a:ext cx="165100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 b="1">
                <a:solidFill>
                  <a:srgbClr val="2F88BF"/>
                </a:solidFill>
                <a:latin typeface="Calibri"/>
                <a:cs typeface="Calibri"/>
              </a:rPr>
              <a:t>KCN</a:t>
            </a:r>
            <a:r>
              <a:rPr dirty="0" sz="2000" spc="-4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BÀU</a:t>
            </a:r>
            <a:r>
              <a:rPr dirty="0" sz="2000" spc="-4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BÀNG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7" name="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019543" y="5928359"/>
            <a:ext cx="1801368" cy="573023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7166521" y="5984747"/>
            <a:ext cx="148145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CẢNG</a:t>
            </a:r>
            <a:r>
              <a:rPr dirty="0" sz="2000" spc="-4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5" b="1">
                <a:solidFill>
                  <a:srgbClr val="2F88BF"/>
                </a:solidFill>
                <a:latin typeface="Calibri"/>
                <a:cs typeface="Calibri"/>
              </a:rPr>
              <a:t>CÁT</a:t>
            </a:r>
            <a:r>
              <a:rPr dirty="0" sz="2000" spc="-4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LÁI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019543" y="5221223"/>
            <a:ext cx="3919728" cy="573024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7166521" y="5277611"/>
            <a:ext cx="360045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SÂN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65" b="1">
                <a:solidFill>
                  <a:srgbClr val="2F88BF"/>
                </a:solidFill>
                <a:latin typeface="Calibri"/>
                <a:cs typeface="Calibri"/>
              </a:rPr>
              <a:t>BAY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QUỐC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TẾ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60" b="1">
                <a:solidFill>
                  <a:srgbClr val="2F88BF"/>
                </a:solidFill>
                <a:latin typeface="Calibri"/>
                <a:cs typeface="Calibri"/>
              </a:rPr>
              <a:t>TÂN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SƠN</a:t>
            </a:r>
            <a:r>
              <a:rPr dirty="0" sz="2000" spc="-1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45" b="1">
                <a:solidFill>
                  <a:srgbClr val="2F88BF"/>
                </a:solidFill>
                <a:latin typeface="Calibri"/>
                <a:cs typeface="Calibri"/>
              </a:rPr>
              <a:t>NHẤT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019543" y="1143000"/>
            <a:ext cx="3316224" cy="569976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7166521" y="1199388"/>
            <a:ext cx="299720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 b="1">
                <a:solidFill>
                  <a:srgbClr val="2F88BF"/>
                </a:solidFill>
                <a:latin typeface="Calibri"/>
                <a:cs typeface="Calibri"/>
              </a:rPr>
              <a:t>KCN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BECAMEX</a:t>
            </a:r>
            <a:r>
              <a:rPr dirty="0" sz="2000" spc="-1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2F88BF"/>
                </a:solidFill>
                <a:latin typeface="Calibri"/>
                <a:cs typeface="Calibri"/>
              </a:rPr>
              <a:t>BÌNH</a:t>
            </a:r>
            <a:r>
              <a:rPr dirty="0" sz="2000" spc="-1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PHƯỚC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019543" y="2670048"/>
            <a:ext cx="2036063" cy="573024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7166521" y="2726435"/>
            <a:ext cx="171767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 b="1">
                <a:solidFill>
                  <a:srgbClr val="2F88BF"/>
                </a:solidFill>
                <a:latin typeface="Calibri"/>
                <a:cs typeface="Calibri"/>
              </a:rPr>
              <a:t>KCN</a:t>
            </a:r>
            <a:r>
              <a:rPr dirty="0" sz="2000" spc="-4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2F88BF"/>
                </a:solidFill>
                <a:latin typeface="Calibri"/>
                <a:cs typeface="Calibri"/>
              </a:rPr>
              <a:t>MỸ</a:t>
            </a:r>
            <a:r>
              <a:rPr dirty="0" sz="2000" spc="-4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2000" spc="-20" b="1">
                <a:solidFill>
                  <a:srgbClr val="2F88BF"/>
                </a:solidFill>
                <a:latin typeface="Calibri"/>
                <a:cs typeface="Calibri"/>
              </a:rPr>
              <a:t>PHƯỚC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086855" y="963167"/>
            <a:ext cx="603503" cy="606551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4821935" y="1048511"/>
            <a:ext cx="1100455" cy="673735"/>
            <a:chOff x="4821935" y="1048511"/>
            <a:chExt cx="1100455" cy="673735"/>
          </a:xfrm>
        </p:grpSpPr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821935" y="1048511"/>
              <a:ext cx="719327" cy="67360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129783" y="1048511"/>
              <a:ext cx="792479" cy="673608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5000040" y="1108964"/>
            <a:ext cx="7150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2F88BF"/>
                </a:solidFill>
                <a:latin typeface="Calibri"/>
                <a:cs typeface="Calibri"/>
              </a:rPr>
              <a:t>18km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0" name="object 4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086855" y="1810511"/>
            <a:ext cx="603503" cy="606551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086855" y="2596895"/>
            <a:ext cx="603503" cy="606551"/>
          </a:xfrm>
          <a:prstGeom prst="rect">
            <a:avLst/>
          </a:prstGeom>
        </p:spPr>
      </p:pic>
      <p:grpSp>
        <p:nvGrpSpPr>
          <p:cNvPr id="42" name="object 42"/>
          <p:cNvGrpSpPr/>
          <p:nvPr/>
        </p:nvGrpSpPr>
        <p:grpSpPr>
          <a:xfrm>
            <a:off x="4782311" y="2676144"/>
            <a:ext cx="1100455" cy="676910"/>
            <a:chOff x="4782311" y="2676144"/>
            <a:chExt cx="1100455" cy="676910"/>
          </a:xfrm>
        </p:grpSpPr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82311" y="2676144"/>
              <a:ext cx="719327" cy="67665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090159" y="2676144"/>
              <a:ext cx="792479" cy="676655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4962209" y="2739644"/>
            <a:ext cx="7150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2F88BF"/>
                </a:solidFill>
                <a:latin typeface="Calibri"/>
                <a:cs typeface="Calibri"/>
              </a:rPr>
              <a:t>50km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4782311" y="3614928"/>
            <a:ext cx="1100455" cy="676910"/>
            <a:chOff x="4782311" y="3614928"/>
            <a:chExt cx="1100455" cy="676910"/>
          </a:xfrm>
        </p:grpSpPr>
        <p:pic>
          <p:nvPicPr>
            <p:cNvPr id="47" name="object 4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782311" y="3614928"/>
              <a:ext cx="719327" cy="676656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090159" y="3614928"/>
              <a:ext cx="792479" cy="676656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4962209" y="3678428"/>
            <a:ext cx="7150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2F88BF"/>
                </a:solidFill>
                <a:latin typeface="Calibri"/>
                <a:cs typeface="Calibri"/>
              </a:rPr>
              <a:t>70km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782311" y="4434840"/>
            <a:ext cx="1100455" cy="673735"/>
            <a:chOff x="4782311" y="4434840"/>
            <a:chExt cx="1100455" cy="673735"/>
          </a:xfrm>
        </p:grpSpPr>
        <p:pic>
          <p:nvPicPr>
            <p:cNvPr id="51" name="object 5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782311" y="4434840"/>
              <a:ext cx="719327" cy="67360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090159" y="4434840"/>
              <a:ext cx="792479" cy="673607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4962209" y="4495292"/>
            <a:ext cx="7150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2F88BF"/>
                </a:solidFill>
                <a:latin typeface="Calibri"/>
                <a:cs typeface="Calibri"/>
              </a:rPr>
              <a:t>90km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4794503" y="5913119"/>
            <a:ext cx="1252855" cy="673735"/>
            <a:chOff x="4794503" y="5913119"/>
            <a:chExt cx="1252855" cy="673735"/>
          </a:xfrm>
        </p:grpSpPr>
        <p:pic>
          <p:nvPicPr>
            <p:cNvPr id="55" name="object 5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794503" y="5913119"/>
              <a:ext cx="871727" cy="67360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254751" y="5913119"/>
              <a:ext cx="792479" cy="673607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4973018" y="5973571"/>
            <a:ext cx="8686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2F88BF"/>
                </a:solidFill>
                <a:latin typeface="Calibri"/>
                <a:cs typeface="Calibri"/>
              </a:rPr>
              <a:t>110km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4782311" y="5218176"/>
            <a:ext cx="1256030" cy="673735"/>
            <a:chOff x="4782311" y="5218176"/>
            <a:chExt cx="1256030" cy="673735"/>
          </a:xfrm>
        </p:grpSpPr>
        <p:pic>
          <p:nvPicPr>
            <p:cNvPr id="59" name="object 5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782311" y="5218176"/>
              <a:ext cx="874776" cy="67360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245607" y="5218176"/>
              <a:ext cx="792479" cy="673608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4962209" y="5278628"/>
            <a:ext cx="8686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2F88BF"/>
                </a:solidFill>
                <a:latin typeface="Calibri"/>
                <a:cs typeface="Calibri"/>
              </a:rPr>
              <a:t>100km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9151" y="24582"/>
            <a:ext cx="3255010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25" b="0">
                <a:latin typeface="Calibri Light"/>
                <a:cs typeface="Calibri Light"/>
              </a:rPr>
              <a:t>MÔI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TRƯỜNG</a:t>
            </a:r>
            <a:r>
              <a:rPr dirty="0" sz="2750" spc="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ĐẦU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20" b="0">
                <a:latin typeface="Calibri Light"/>
                <a:cs typeface="Calibri Light"/>
              </a:rPr>
              <a:t>TƯ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99389" y="2345326"/>
            <a:ext cx="2193290" cy="2152650"/>
            <a:chOff x="799389" y="2345326"/>
            <a:chExt cx="2193290" cy="2152650"/>
          </a:xfrm>
        </p:grpSpPr>
        <p:sp>
          <p:nvSpPr>
            <p:cNvPr id="5" name="object 5"/>
            <p:cNvSpPr/>
            <p:nvPr/>
          </p:nvSpPr>
          <p:spPr>
            <a:xfrm>
              <a:off x="812089" y="2358026"/>
              <a:ext cx="2167890" cy="2127250"/>
            </a:xfrm>
            <a:custGeom>
              <a:avLst/>
              <a:gdLst/>
              <a:ahLst/>
              <a:cxnLst/>
              <a:rect l="l" t="t" r="r" b="b"/>
              <a:pathLst>
                <a:path w="2167890" h="2127250">
                  <a:moveTo>
                    <a:pt x="1083780" y="0"/>
                  </a:moveTo>
                  <a:lnTo>
                    <a:pt x="1035505" y="1036"/>
                  </a:lnTo>
                  <a:lnTo>
                    <a:pt x="987769" y="4115"/>
                  </a:lnTo>
                  <a:lnTo>
                    <a:pt x="940619" y="9194"/>
                  </a:lnTo>
                  <a:lnTo>
                    <a:pt x="894098" y="16230"/>
                  </a:lnTo>
                  <a:lnTo>
                    <a:pt x="848249" y="25180"/>
                  </a:lnTo>
                  <a:lnTo>
                    <a:pt x="803118" y="36001"/>
                  </a:lnTo>
                  <a:lnTo>
                    <a:pt x="758747" y="48648"/>
                  </a:lnTo>
                  <a:lnTo>
                    <a:pt x="715181" y="63079"/>
                  </a:lnTo>
                  <a:lnTo>
                    <a:pt x="672465" y="79251"/>
                  </a:lnTo>
                  <a:lnTo>
                    <a:pt x="630642" y="97121"/>
                  </a:lnTo>
                  <a:lnTo>
                    <a:pt x="589756" y="116645"/>
                  </a:lnTo>
                  <a:lnTo>
                    <a:pt x="549851" y="137780"/>
                  </a:lnTo>
                  <a:lnTo>
                    <a:pt x="510972" y="160483"/>
                  </a:lnTo>
                  <a:lnTo>
                    <a:pt x="473162" y="184710"/>
                  </a:lnTo>
                  <a:lnTo>
                    <a:pt x="436465" y="210419"/>
                  </a:lnTo>
                  <a:lnTo>
                    <a:pt x="400926" y="237566"/>
                  </a:lnTo>
                  <a:lnTo>
                    <a:pt x="366589" y="266108"/>
                  </a:lnTo>
                  <a:lnTo>
                    <a:pt x="333497" y="296002"/>
                  </a:lnTo>
                  <a:lnTo>
                    <a:pt x="301694" y="327204"/>
                  </a:lnTo>
                  <a:lnTo>
                    <a:pt x="271226" y="359672"/>
                  </a:lnTo>
                  <a:lnTo>
                    <a:pt x="242135" y="393361"/>
                  </a:lnTo>
                  <a:lnTo>
                    <a:pt x="214466" y="428230"/>
                  </a:lnTo>
                  <a:lnTo>
                    <a:pt x="188262" y="464234"/>
                  </a:lnTo>
                  <a:lnTo>
                    <a:pt x="163569" y="501331"/>
                  </a:lnTo>
                  <a:lnTo>
                    <a:pt x="140430" y="539476"/>
                  </a:lnTo>
                  <a:lnTo>
                    <a:pt x="118888" y="578628"/>
                  </a:lnTo>
                  <a:lnTo>
                    <a:pt x="98989" y="618743"/>
                  </a:lnTo>
                  <a:lnTo>
                    <a:pt x="80775" y="659777"/>
                  </a:lnTo>
                  <a:lnTo>
                    <a:pt x="64292" y="701687"/>
                  </a:lnTo>
                  <a:lnTo>
                    <a:pt x="49584" y="744431"/>
                  </a:lnTo>
                  <a:lnTo>
                    <a:pt x="36693" y="787964"/>
                  </a:lnTo>
                  <a:lnTo>
                    <a:pt x="25665" y="832244"/>
                  </a:lnTo>
                  <a:lnTo>
                    <a:pt x="16543" y="877227"/>
                  </a:lnTo>
                  <a:lnTo>
                    <a:pt x="9371" y="922871"/>
                  </a:lnTo>
                  <a:lnTo>
                    <a:pt x="4194" y="969132"/>
                  </a:lnTo>
                  <a:lnTo>
                    <a:pt x="1055" y="1015966"/>
                  </a:lnTo>
                  <a:lnTo>
                    <a:pt x="0" y="1063331"/>
                  </a:lnTo>
                  <a:lnTo>
                    <a:pt x="1055" y="1110696"/>
                  </a:lnTo>
                  <a:lnTo>
                    <a:pt x="4194" y="1157531"/>
                  </a:lnTo>
                  <a:lnTo>
                    <a:pt x="9371" y="1203791"/>
                  </a:lnTo>
                  <a:lnTo>
                    <a:pt x="16543" y="1249435"/>
                  </a:lnTo>
                  <a:lnTo>
                    <a:pt x="25665" y="1294418"/>
                  </a:lnTo>
                  <a:lnTo>
                    <a:pt x="36693" y="1338698"/>
                  </a:lnTo>
                  <a:lnTo>
                    <a:pt x="49584" y="1382232"/>
                  </a:lnTo>
                  <a:lnTo>
                    <a:pt x="64292" y="1424975"/>
                  </a:lnTo>
                  <a:lnTo>
                    <a:pt x="80775" y="1466885"/>
                  </a:lnTo>
                  <a:lnTo>
                    <a:pt x="98989" y="1507920"/>
                  </a:lnTo>
                  <a:lnTo>
                    <a:pt x="118888" y="1548034"/>
                  </a:lnTo>
                  <a:lnTo>
                    <a:pt x="140430" y="1587186"/>
                  </a:lnTo>
                  <a:lnTo>
                    <a:pt x="163569" y="1625332"/>
                  </a:lnTo>
                  <a:lnTo>
                    <a:pt x="188262" y="1662428"/>
                  </a:lnTo>
                  <a:lnTo>
                    <a:pt x="214466" y="1698432"/>
                  </a:lnTo>
                  <a:lnTo>
                    <a:pt x="242135" y="1733301"/>
                  </a:lnTo>
                  <a:lnTo>
                    <a:pt x="271226" y="1766991"/>
                  </a:lnTo>
                  <a:lnTo>
                    <a:pt x="301694" y="1799458"/>
                  </a:lnTo>
                  <a:lnTo>
                    <a:pt x="333497" y="1830660"/>
                  </a:lnTo>
                  <a:lnTo>
                    <a:pt x="366589" y="1860554"/>
                  </a:lnTo>
                  <a:lnTo>
                    <a:pt x="400926" y="1889096"/>
                  </a:lnTo>
                  <a:lnTo>
                    <a:pt x="436465" y="1916243"/>
                  </a:lnTo>
                  <a:lnTo>
                    <a:pt x="473162" y="1941952"/>
                  </a:lnTo>
                  <a:lnTo>
                    <a:pt x="510972" y="1966180"/>
                  </a:lnTo>
                  <a:lnTo>
                    <a:pt x="549851" y="1988882"/>
                  </a:lnTo>
                  <a:lnTo>
                    <a:pt x="589756" y="2010017"/>
                  </a:lnTo>
                  <a:lnTo>
                    <a:pt x="630642" y="2029541"/>
                  </a:lnTo>
                  <a:lnTo>
                    <a:pt x="672465" y="2047411"/>
                  </a:lnTo>
                  <a:lnTo>
                    <a:pt x="715181" y="2063583"/>
                  </a:lnTo>
                  <a:lnTo>
                    <a:pt x="758747" y="2078014"/>
                  </a:lnTo>
                  <a:lnTo>
                    <a:pt x="803118" y="2090662"/>
                  </a:lnTo>
                  <a:lnTo>
                    <a:pt x="848249" y="2101482"/>
                  </a:lnTo>
                  <a:lnTo>
                    <a:pt x="894098" y="2110432"/>
                  </a:lnTo>
                  <a:lnTo>
                    <a:pt x="940619" y="2117468"/>
                  </a:lnTo>
                  <a:lnTo>
                    <a:pt x="987769" y="2122547"/>
                  </a:lnTo>
                  <a:lnTo>
                    <a:pt x="1035505" y="2125627"/>
                  </a:lnTo>
                  <a:lnTo>
                    <a:pt x="1083780" y="2126663"/>
                  </a:lnTo>
                  <a:lnTo>
                    <a:pt x="1132056" y="2125627"/>
                  </a:lnTo>
                  <a:lnTo>
                    <a:pt x="1179791" y="2122547"/>
                  </a:lnTo>
                  <a:lnTo>
                    <a:pt x="1226941" y="2117468"/>
                  </a:lnTo>
                  <a:lnTo>
                    <a:pt x="1273463" y="2110432"/>
                  </a:lnTo>
                  <a:lnTo>
                    <a:pt x="1319311" y="2101482"/>
                  </a:lnTo>
                  <a:lnTo>
                    <a:pt x="1364443" y="2090662"/>
                  </a:lnTo>
                  <a:lnTo>
                    <a:pt x="1408813" y="2078014"/>
                  </a:lnTo>
                  <a:lnTo>
                    <a:pt x="1452379" y="2063583"/>
                  </a:lnTo>
                  <a:lnTo>
                    <a:pt x="1495095" y="2047411"/>
                  </a:lnTo>
                  <a:lnTo>
                    <a:pt x="1536918" y="2029541"/>
                  </a:lnTo>
                  <a:lnTo>
                    <a:pt x="1577804" y="2010017"/>
                  </a:lnTo>
                  <a:lnTo>
                    <a:pt x="1617709" y="1988882"/>
                  </a:lnTo>
                  <a:lnTo>
                    <a:pt x="1656588" y="1966180"/>
                  </a:lnTo>
                  <a:lnTo>
                    <a:pt x="1694398" y="1941952"/>
                  </a:lnTo>
                  <a:lnTo>
                    <a:pt x="1731095" y="1916243"/>
                  </a:lnTo>
                  <a:lnTo>
                    <a:pt x="1766634" y="1889096"/>
                  </a:lnTo>
                  <a:lnTo>
                    <a:pt x="1800971" y="1860554"/>
                  </a:lnTo>
                  <a:lnTo>
                    <a:pt x="1834063" y="1830660"/>
                  </a:lnTo>
                  <a:lnTo>
                    <a:pt x="1865866" y="1799458"/>
                  </a:lnTo>
                  <a:lnTo>
                    <a:pt x="1896334" y="1766991"/>
                  </a:lnTo>
                  <a:lnTo>
                    <a:pt x="1925425" y="1733301"/>
                  </a:lnTo>
                  <a:lnTo>
                    <a:pt x="1953094" y="1698432"/>
                  </a:lnTo>
                  <a:lnTo>
                    <a:pt x="1979298" y="1662428"/>
                  </a:lnTo>
                  <a:lnTo>
                    <a:pt x="2003991" y="1625332"/>
                  </a:lnTo>
                  <a:lnTo>
                    <a:pt x="2027130" y="1587186"/>
                  </a:lnTo>
                  <a:lnTo>
                    <a:pt x="2048672" y="1548034"/>
                  </a:lnTo>
                  <a:lnTo>
                    <a:pt x="2068571" y="1507920"/>
                  </a:lnTo>
                  <a:lnTo>
                    <a:pt x="2086784" y="1466885"/>
                  </a:lnTo>
                  <a:lnTo>
                    <a:pt x="2103267" y="1424975"/>
                  </a:lnTo>
                  <a:lnTo>
                    <a:pt x="2117976" y="1382232"/>
                  </a:lnTo>
                  <a:lnTo>
                    <a:pt x="2130867" y="1338698"/>
                  </a:lnTo>
                  <a:lnTo>
                    <a:pt x="2141895" y="1294418"/>
                  </a:lnTo>
                  <a:lnTo>
                    <a:pt x="2151017" y="1249435"/>
                  </a:lnTo>
                  <a:lnTo>
                    <a:pt x="2158189" y="1203791"/>
                  </a:lnTo>
                  <a:lnTo>
                    <a:pt x="2163366" y="1157531"/>
                  </a:lnTo>
                  <a:lnTo>
                    <a:pt x="2166504" y="1110696"/>
                  </a:lnTo>
                  <a:lnTo>
                    <a:pt x="2167560" y="1063331"/>
                  </a:lnTo>
                  <a:lnTo>
                    <a:pt x="2166504" y="1015966"/>
                  </a:lnTo>
                  <a:lnTo>
                    <a:pt x="2163366" y="969132"/>
                  </a:lnTo>
                  <a:lnTo>
                    <a:pt x="2158189" y="922871"/>
                  </a:lnTo>
                  <a:lnTo>
                    <a:pt x="2151017" y="877227"/>
                  </a:lnTo>
                  <a:lnTo>
                    <a:pt x="2141895" y="832244"/>
                  </a:lnTo>
                  <a:lnTo>
                    <a:pt x="2130867" y="787964"/>
                  </a:lnTo>
                  <a:lnTo>
                    <a:pt x="2117976" y="744431"/>
                  </a:lnTo>
                  <a:lnTo>
                    <a:pt x="2103267" y="701687"/>
                  </a:lnTo>
                  <a:lnTo>
                    <a:pt x="2086784" y="659777"/>
                  </a:lnTo>
                  <a:lnTo>
                    <a:pt x="2068571" y="618743"/>
                  </a:lnTo>
                  <a:lnTo>
                    <a:pt x="2048672" y="578628"/>
                  </a:lnTo>
                  <a:lnTo>
                    <a:pt x="2027130" y="539476"/>
                  </a:lnTo>
                  <a:lnTo>
                    <a:pt x="2003991" y="501331"/>
                  </a:lnTo>
                  <a:lnTo>
                    <a:pt x="1979298" y="464234"/>
                  </a:lnTo>
                  <a:lnTo>
                    <a:pt x="1953094" y="428230"/>
                  </a:lnTo>
                  <a:lnTo>
                    <a:pt x="1925425" y="393361"/>
                  </a:lnTo>
                  <a:lnTo>
                    <a:pt x="1896334" y="359672"/>
                  </a:lnTo>
                  <a:lnTo>
                    <a:pt x="1865866" y="327204"/>
                  </a:lnTo>
                  <a:lnTo>
                    <a:pt x="1834063" y="296002"/>
                  </a:lnTo>
                  <a:lnTo>
                    <a:pt x="1800971" y="266108"/>
                  </a:lnTo>
                  <a:lnTo>
                    <a:pt x="1766634" y="237566"/>
                  </a:lnTo>
                  <a:lnTo>
                    <a:pt x="1731095" y="210419"/>
                  </a:lnTo>
                  <a:lnTo>
                    <a:pt x="1694398" y="184710"/>
                  </a:lnTo>
                  <a:lnTo>
                    <a:pt x="1656588" y="160483"/>
                  </a:lnTo>
                  <a:lnTo>
                    <a:pt x="1617709" y="137780"/>
                  </a:lnTo>
                  <a:lnTo>
                    <a:pt x="1577804" y="116645"/>
                  </a:lnTo>
                  <a:lnTo>
                    <a:pt x="1536918" y="97121"/>
                  </a:lnTo>
                  <a:lnTo>
                    <a:pt x="1495095" y="79251"/>
                  </a:lnTo>
                  <a:lnTo>
                    <a:pt x="1452379" y="63079"/>
                  </a:lnTo>
                  <a:lnTo>
                    <a:pt x="1408813" y="48648"/>
                  </a:lnTo>
                  <a:lnTo>
                    <a:pt x="1364443" y="36001"/>
                  </a:lnTo>
                  <a:lnTo>
                    <a:pt x="1319311" y="25180"/>
                  </a:lnTo>
                  <a:lnTo>
                    <a:pt x="1273463" y="16230"/>
                  </a:lnTo>
                  <a:lnTo>
                    <a:pt x="1226941" y="9194"/>
                  </a:lnTo>
                  <a:lnTo>
                    <a:pt x="1179791" y="4115"/>
                  </a:lnTo>
                  <a:lnTo>
                    <a:pt x="1132056" y="1036"/>
                  </a:lnTo>
                  <a:lnTo>
                    <a:pt x="1083780" y="0"/>
                  </a:lnTo>
                  <a:close/>
                </a:path>
              </a:pathLst>
            </a:custGeom>
            <a:solidFill>
              <a:srgbClr val="2F88BF">
                <a:alpha val="4313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812089" y="2358026"/>
              <a:ext cx="2167890" cy="2127250"/>
            </a:xfrm>
            <a:custGeom>
              <a:avLst/>
              <a:gdLst/>
              <a:ahLst/>
              <a:cxnLst/>
              <a:rect l="l" t="t" r="r" b="b"/>
              <a:pathLst>
                <a:path w="2167890" h="2127250">
                  <a:moveTo>
                    <a:pt x="0" y="1063332"/>
                  </a:moveTo>
                  <a:lnTo>
                    <a:pt x="1055" y="1015967"/>
                  </a:lnTo>
                  <a:lnTo>
                    <a:pt x="4194" y="969132"/>
                  </a:lnTo>
                  <a:lnTo>
                    <a:pt x="9371" y="922871"/>
                  </a:lnTo>
                  <a:lnTo>
                    <a:pt x="16543" y="877228"/>
                  </a:lnTo>
                  <a:lnTo>
                    <a:pt x="25665" y="832244"/>
                  </a:lnTo>
                  <a:lnTo>
                    <a:pt x="36693" y="787964"/>
                  </a:lnTo>
                  <a:lnTo>
                    <a:pt x="49584" y="744431"/>
                  </a:lnTo>
                  <a:lnTo>
                    <a:pt x="64292" y="701687"/>
                  </a:lnTo>
                  <a:lnTo>
                    <a:pt x="80776" y="659777"/>
                  </a:lnTo>
                  <a:lnTo>
                    <a:pt x="98989" y="618743"/>
                  </a:lnTo>
                  <a:lnTo>
                    <a:pt x="118888" y="578628"/>
                  </a:lnTo>
                  <a:lnTo>
                    <a:pt x="140430" y="539477"/>
                  </a:lnTo>
                  <a:lnTo>
                    <a:pt x="163569" y="501331"/>
                  </a:lnTo>
                  <a:lnTo>
                    <a:pt x="188262" y="464234"/>
                  </a:lnTo>
                  <a:lnTo>
                    <a:pt x="214466" y="428230"/>
                  </a:lnTo>
                  <a:lnTo>
                    <a:pt x="242135" y="393361"/>
                  </a:lnTo>
                  <a:lnTo>
                    <a:pt x="271226" y="359672"/>
                  </a:lnTo>
                  <a:lnTo>
                    <a:pt x="301694" y="327204"/>
                  </a:lnTo>
                  <a:lnTo>
                    <a:pt x="333497" y="296002"/>
                  </a:lnTo>
                  <a:lnTo>
                    <a:pt x="366589" y="266108"/>
                  </a:lnTo>
                  <a:lnTo>
                    <a:pt x="400926" y="237566"/>
                  </a:lnTo>
                  <a:lnTo>
                    <a:pt x="436465" y="210419"/>
                  </a:lnTo>
                  <a:lnTo>
                    <a:pt x="473162" y="184710"/>
                  </a:lnTo>
                  <a:lnTo>
                    <a:pt x="510972" y="160483"/>
                  </a:lnTo>
                  <a:lnTo>
                    <a:pt x="549851" y="137780"/>
                  </a:lnTo>
                  <a:lnTo>
                    <a:pt x="589756" y="116645"/>
                  </a:lnTo>
                  <a:lnTo>
                    <a:pt x="630642" y="97121"/>
                  </a:lnTo>
                  <a:lnTo>
                    <a:pt x="672465" y="79251"/>
                  </a:lnTo>
                  <a:lnTo>
                    <a:pt x="715182" y="63079"/>
                  </a:lnTo>
                  <a:lnTo>
                    <a:pt x="758747" y="48648"/>
                  </a:lnTo>
                  <a:lnTo>
                    <a:pt x="803118" y="36001"/>
                  </a:lnTo>
                  <a:lnTo>
                    <a:pt x="848249" y="25180"/>
                  </a:lnTo>
                  <a:lnTo>
                    <a:pt x="894098" y="16230"/>
                  </a:lnTo>
                  <a:lnTo>
                    <a:pt x="940619" y="9194"/>
                  </a:lnTo>
                  <a:lnTo>
                    <a:pt x="987770" y="4115"/>
                  </a:lnTo>
                  <a:lnTo>
                    <a:pt x="1035505" y="1036"/>
                  </a:lnTo>
                  <a:lnTo>
                    <a:pt x="1083781" y="0"/>
                  </a:lnTo>
                  <a:lnTo>
                    <a:pt x="1132056" y="1036"/>
                  </a:lnTo>
                  <a:lnTo>
                    <a:pt x="1179791" y="4115"/>
                  </a:lnTo>
                  <a:lnTo>
                    <a:pt x="1226942" y="9194"/>
                  </a:lnTo>
                  <a:lnTo>
                    <a:pt x="1273463" y="16230"/>
                  </a:lnTo>
                  <a:lnTo>
                    <a:pt x="1319311" y="25180"/>
                  </a:lnTo>
                  <a:lnTo>
                    <a:pt x="1364443" y="36001"/>
                  </a:lnTo>
                  <a:lnTo>
                    <a:pt x="1408814" y="48648"/>
                  </a:lnTo>
                  <a:lnTo>
                    <a:pt x="1452379" y="63079"/>
                  </a:lnTo>
                  <a:lnTo>
                    <a:pt x="1495095" y="79251"/>
                  </a:lnTo>
                  <a:lnTo>
                    <a:pt x="1536918" y="97121"/>
                  </a:lnTo>
                  <a:lnTo>
                    <a:pt x="1577804" y="116645"/>
                  </a:lnTo>
                  <a:lnTo>
                    <a:pt x="1617709" y="137780"/>
                  </a:lnTo>
                  <a:lnTo>
                    <a:pt x="1656588" y="160483"/>
                  </a:lnTo>
                  <a:lnTo>
                    <a:pt x="1694398" y="184710"/>
                  </a:lnTo>
                  <a:lnTo>
                    <a:pt x="1731095" y="210419"/>
                  </a:lnTo>
                  <a:lnTo>
                    <a:pt x="1766634" y="237566"/>
                  </a:lnTo>
                  <a:lnTo>
                    <a:pt x="1800972" y="266108"/>
                  </a:lnTo>
                  <a:lnTo>
                    <a:pt x="1834064" y="296002"/>
                  </a:lnTo>
                  <a:lnTo>
                    <a:pt x="1865866" y="327204"/>
                  </a:lnTo>
                  <a:lnTo>
                    <a:pt x="1896334" y="359672"/>
                  </a:lnTo>
                  <a:lnTo>
                    <a:pt x="1925425" y="393361"/>
                  </a:lnTo>
                  <a:lnTo>
                    <a:pt x="1953094" y="428230"/>
                  </a:lnTo>
                  <a:lnTo>
                    <a:pt x="1979298" y="464234"/>
                  </a:lnTo>
                  <a:lnTo>
                    <a:pt x="2003991" y="501331"/>
                  </a:lnTo>
                  <a:lnTo>
                    <a:pt x="2027131" y="539477"/>
                  </a:lnTo>
                  <a:lnTo>
                    <a:pt x="2048672" y="578628"/>
                  </a:lnTo>
                  <a:lnTo>
                    <a:pt x="2068571" y="618743"/>
                  </a:lnTo>
                  <a:lnTo>
                    <a:pt x="2086785" y="659777"/>
                  </a:lnTo>
                  <a:lnTo>
                    <a:pt x="2103268" y="701687"/>
                  </a:lnTo>
                  <a:lnTo>
                    <a:pt x="2117977" y="744431"/>
                  </a:lnTo>
                  <a:lnTo>
                    <a:pt x="2130867" y="787964"/>
                  </a:lnTo>
                  <a:lnTo>
                    <a:pt x="2141895" y="832244"/>
                  </a:lnTo>
                  <a:lnTo>
                    <a:pt x="2151017" y="877228"/>
                  </a:lnTo>
                  <a:lnTo>
                    <a:pt x="2158189" y="922871"/>
                  </a:lnTo>
                  <a:lnTo>
                    <a:pt x="2163366" y="969132"/>
                  </a:lnTo>
                  <a:lnTo>
                    <a:pt x="2166505" y="1015967"/>
                  </a:lnTo>
                  <a:lnTo>
                    <a:pt x="2167561" y="1063332"/>
                  </a:lnTo>
                  <a:lnTo>
                    <a:pt x="2166505" y="1110696"/>
                  </a:lnTo>
                  <a:lnTo>
                    <a:pt x="2163366" y="1157531"/>
                  </a:lnTo>
                  <a:lnTo>
                    <a:pt x="2158189" y="1203791"/>
                  </a:lnTo>
                  <a:lnTo>
                    <a:pt x="2151017" y="1249435"/>
                  </a:lnTo>
                  <a:lnTo>
                    <a:pt x="2141895" y="1294418"/>
                  </a:lnTo>
                  <a:lnTo>
                    <a:pt x="2130867" y="1338698"/>
                  </a:lnTo>
                  <a:lnTo>
                    <a:pt x="2117977" y="1382232"/>
                  </a:lnTo>
                  <a:lnTo>
                    <a:pt x="2103268" y="1424975"/>
                  </a:lnTo>
                  <a:lnTo>
                    <a:pt x="2086785" y="1466885"/>
                  </a:lnTo>
                  <a:lnTo>
                    <a:pt x="2068571" y="1507919"/>
                  </a:lnTo>
                  <a:lnTo>
                    <a:pt x="2048672" y="1548034"/>
                  </a:lnTo>
                  <a:lnTo>
                    <a:pt x="2027131" y="1587186"/>
                  </a:lnTo>
                  <a:lnTo>
                    <a:pt x="2003991" y="1625331"/>
                  </a:lnTo>
                  <a:lnTo>
                    <a:pt x="1979298" y="1662428"/>
                  </a:lnTo>
                  <a:lnTo>
                    <a:pt x="1953094" y="1698432"/>
                  </a:lnTo>
                  <a:lnTo>
                    <a:pt x="1925425" y="1733301"/>
                  </a:lnTo>
                  <a:lnTo>
                    <a:pt x="1896334" y="1766990"/>
                  </a:lnTo>
                  <a:lnTo>
                    <a:pt x="1865866" y="1799458"/>
                  </a:lnTo>
                  <a:lnTo>
                    <a:pt x="1834064" y="1830660"/>
                  </a:lnTo>
                  <a:lnTo>
                    <a:pt x="1800972" y="1860554"/>
                  </a:lnTo>
                  <a:lnTo>
                    <a:pt x="1766634" y="1889096"/>
                  </a:lnTo>
                  <a:lnTo>
                    <a:pt x="1731095" y="1916243"/>
                  </a:lnTo>
                  <a:lnTo>
                    <a:pt x="1694398" y="1941952"/>
                  </a:lnTo>
                  <a:lnTo>
                    <a:pt x="1656588" y="1966179"/>
                  </a:lnTo>
                  <a:lnTo>
                    <a:pt x="1617709" y="1988882"/>
                  </a:lnTo>
                  <a:lnTo>
                    <a:pt x="1577804" y="2010017"/>
                  </a:lnTo>
                  <a:lnTo>
                    <a:pt x="1536918" y="2029541"/>
                  </a:lnTo>
                  <a:lnTo>
                    <a:pt x="1495095" y="2047411"/>
                  </a:lnTo>
                  <a:lnTo>
                    <a:pt x="1452379" y="2063583"/>
                  </a:lnTo>
                  <a:lnTo>
                    <a:pt x="1408814" y="2078014"/>
                  </a:lnTo>
                  <a:lnTo>
                    <a:pt x="1364443" y="2090661"/>
                  </a:lnTo>
                  <a:lnTo>
                    <a:pt x="1319311" y="2101482"/>
                  </a:lnTo>
                  <a:lnTo>
                    <a:pt x="1273463" y="2110432"/>
                  </a:lnTo>
                  <a:lnTo>
                    <a:pt x="1226942" y="2117468"/>
                  </a:lnTo>
                  <a:lnTo>
                    <a:pt x="1179791" y="2122547"/>
                  </a:lnTo>
                  <a:lnTo>
                    <a:pt x="1132056" y="2125626"/>
                  </a:lnTo>
                  <a:lnTo>
                    <a:pt x="1083781" y="2126663"/>
                  </a:lnTo>
                  <a:lnTo>
                    <a:pt x="1035505" y="2125626"/>
                  </a:lnTo>
                  <a:lnTo>
                    <a:pt x="987770" y="2122547"/>
                  </a:lnTo>
                  <a:lnTo>
                    <a:pt x="940619" y="2117468"/>
                  </a:lnTo>
                  <a:lnTo>
                    <a:pt x="894098" y="2110432"/>
                  </a:lnTo>
                  <a:lnTo>
                    <a:pt x="848249" y="2101482"/>
                  </a:lnTo>
                  <a:lnTo>
                    <a:pt x="803118" y="2090661"/>
                  </a:lnTo>
                  <a:lnTo>
                    <a:pt x="758747" y="2078014"/>
                  </a:lnTo>
                  <a:lnTo>
                    <a:pt x="715182" y="2063583"/>
                  </a:lnTo>
                  <a:lnTo>
                    <a:pt x="672465" y="2047411"/>
                  </a:lnTo>
                  <a:lnTo>
                    <a:pt x="630642" y="2029541"/>
                  </a:lnTo>
                  <a:lnTo>
                    <a:pt x="589756" y="2010017"/>
                  </a:lnTo>
                  <a:lnTo>
                    <a:pt x="549851" y="1988882"/>
                  </a:lnTo>
                  <a:lnTo>
                    <a:pt x="510972" y="1966179"/>
                  </a:lnTo>
                  <a:lnTo>
                    <a:pt x="473162" y="1941952"/>
                  </a:lnTo>
                  <a:lnTo>
                    <a:pt x="436465" y="1916243"/>
                  </a:lnTo>
                  <a:lnTo>
                    <a:pt x="400926" y="1889096"/>
                  </a:lnTo>
                  <a:lnTo>
                    <a:pt x="366589" y="1860554"/>
                  </a:lnTo>
                  <a:lnTo>
                    <a:pt x="333497" y="1830660"/>
                  </a:lnTo>
                  <a:lnTo>
                    <a:pt x="301694" y="1799458"/>
                  </a:lnTo>
                  <a:lnTo>
                    <a:pt x="271226" y="1766990"/>
                  </a:lnTo>
                  <a:lnTo>
                    <a:pt x="242135" y="1733301"/>
                  </a:lnTo>
                  <a:lnTo>
                    <a:pt x="214466" y="1698432"/>
                  </a:lnTo>
                  <a:lnTo>
                    <a:pt x="188262" y="1662428"/>
                  </a:lnTo>
                  <a:lnTo>
                    <a:pt x="163569" y="1625331"/>
                  </a:lnTo>
                  <a:lnTo>
                    <a:pt x="140430" y="1587186"/>
                  </a:lnTo>
                  <a:lnTo>
                    <a:pt x="118888" y="1548034"/>
                  </a:lnTo>
                  <a:lnTo>
                    <a:pt x="98989" y="1507919"/>
                  </a:lnTo>
                  <a:lnTo>
                    <a:pt x="80776" y="1466885"/>
                  </a:lnTo>
                  <a:lnTo>
                    <a:pt x="64292" y="1424975"/>
                  </a:lnTo>
                  <a:lnTo>
                    <a:pt x="49584" y="1382232"/>
                  </a:lnTo>
                  <a:lnTo>
                    <a:pt x="36693" y="1338698"/>
                  </a:lnTo>
                  <a:lnTo>
                    <a:pt x="25665" y="1294418"/>
                  </a:lnTo>
                  <a:lnTo>
                    <a:pt x="16543" y="1249435"/>
                  </a:lnTo>
                  <a:lnTo>
                    <a:pt x="9371" y="1203791"/>
                  </a:lnTo>
                  <a:lnTo>
                    <a:pt x="4194" y="1157531"/>
                  </a:lnTo>
                  <a:lnTo>
                    <a:pt x="1055" y="1110696"/>
                  </a:lnTo>
                  <a:lnTo>
                    <a:pt x="0" y="1063332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9136" y="2752344"/>
              <a:ext cx="865632" cy="1024127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950975" y="4629911"/>
            <a:ext cx="1984375" cy="698500"/>
            <a:chOff x="950975" y="4629911"/>
            <a:chExt cx="1984375" cy="69850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3647" y="4629911"/>
              <a:ext cx="1901952" cy="4572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0975" y="4870703"/>
              <a:ext cx="1362456" cy="4572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36063" y="4870703"/>
              <a:ext cx="338327" cy="4572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00072" y="4870703"/>
              <a:ext cx="835151" cy="45720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065140" y="4670044"/>
            <a:ext cx="1732914" cy="51054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 marR="5080" indent="41275">
              <a:lnSpc>
                <a:spcPts val="1900"/>
              </a:lnSpc>
              <a:spcBef>
                <a:spcPts val="180"/>
              </a:spcBef>
            </a:pPr>
            <a:r>
              <a:rPr dirty="0" sz="1600" b="1">
                <a:solidFill>
                  <a:srgbClr val="2F88BF"/>
                </a:solidFill>
                <a:latin typeface="Calibri"/>
                <a:cs typeface="Calibri"/>
              </a:rPr>
              <a:t>KHU </a:t>
            </a:r>
            <a:r>
              <a:rPr dirty="0" sz="1600" spc="-5" b="1">
                <a:solidFill>
                  <a:srgbClr val="2F88BF"/>
                </a:solidFill>
                <a:latin typeface="Calibri"/>
                <a:cs typeface="Calibri"/>
              </a:rPr>
              <a:t>CÔNG NGHIỆP </a:t>
            </a:r>
            <a:r>
              <a:rPr dirty="0" sz="1600" spc="-35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1600" spc="-5" b="1">
                <a:solidFill>
                  <a:srgbClr val="2F88BF"/>
                </a:solidFill>
                <a:latin typeface="Calibri"/>
                <a:cs typeface="Calibri"/>
              </a:rPr>
              <a:t>MINH</a:t>
            </a:r>
            <a:r>
              <a:rPr dirty="0" sz="1600" spc="-70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1600" spc="-5" b="1">
                <a:solidFill>
                  <a:srgbClr val="2F88BF"/>
                </a:solidFill>
                <a:latin typeface="Calibri"/>
                <a:cs typeface="Calibri"/>
              </a:rPr>
              <a:t>HƯNG-SIKICO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53663" y="1598484"/>
            <a:ext cx="381001" cy="43349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06593" y="2432997"/>
            <a:ext cx="424769" cy="42856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6041327" y="1723871"/>
            <a:ext cx="3010535" cy="107886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31115">
              <a:lnSpc>
                <a:spcPct val="100000"/>
              </a:lnSpc>
              <a:spcBef>
                <a:spcPts val="114"/>
              </a:spcBef>
            </a:pPr>
            <a:r>
              <a:rPr dirty="0" sz="1550" spc="30">
                <a:solidFill>
                  <a:srgbClr val="2F88BF"/>
                </a:solidFill>
                <a:latin typeface="Calibri Light"/>
                <a:cs typeface="Calibri Light"/>
              </a:rPr>
              <a:t>NẮM</a:t>
            </a:r>
            <a:r>
              <a:rPr dirty="0" sz="1550" spc="-10">
                <a:solidFill>
                  <a:srgbClr val="2F88BF"/>
                </a:solidFill>
                <a:latin typeface="Calibri Light"/>
                <a:cs typeface="Calibri Light"/>
              </a:rPr>
              <a:t> </a:t>
            </a:r>
            <a:r>
              <a:rPr dirty="0" sz="1550" spc="25">
                <a:solidFill>
                  <a:srgbClr val="2F88BF"/>
                </a:solidFill>
                <a:latin typeface="Calibri Light"/>
                <a:cs typeface="Calibri Light"/>
              </a:rPr>
              <a:t>BẮT</a:t>
            </a:r>
            <a:r>
              <a:rPr dirty="0" sz="1550" spc="-5">
                <a:solidFill>
                  <a:srgbClr val="2F88BF"/>
                </a:solidFill>
                <a:latin typeface="Calibri Light"/>
                <a:cs typeface="Calibri Light"/>
              </a:rPr>
              <a:t> </a:t>
            </a:r>
            <a:r>
              <a:rPr dirty="0" sz="1550" spc="25">
                <a:solidFill>
                  <a:srgbClr val="2F88BF"/>
                </a:solidFill>
                <a:latin typeface="Calibri Light"/>
                <a:cs typeface="Calibri Light"/>
              </a:rPr>
              <a:t>CÔNG</a:t>
            </a:r>
            <a:r>
              <a:rPr dirty="0" sz="1550" spc="-10">
                <a:solidFill>
                  <a:srgbClr val="2F88BF"/>
                </a:solidFill>
                <a:latin typeface="Calibri Light"/>
                <a:cs typeface="Calibri Light"/>
              </a:rPr>
              <a:t> </a:t>
            </a:r>
            <a:r>
              <a:rPr dirty="0" sz="1550" spc="25">
                <a:solidFill>
                  <a:srgbClr val="2F88BF"/>
                </a:solidFill>
                <a:latin typeface="Calibri Light"/>
                <a:cs typeface="Calibri Light"/>
              </a:rPr>
              <a:t>NGHỆ</a:t>
            </a:r>
            <a:endParaRPr sz="155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9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dirty="0" sz="1600" spc="-5" b="1">
                <a:solidFill>
                  <a:srgbClr val="002277"/>
                </a:solidFill>
                <a:latin typeface="Arial"/>
                <a:cs typeface="Arial"/>
              </a:rPr>
              <a:t>CƠ</a:t>
            </a:r>
            <a:r>
              <a:rPr dirty="0" sz="1600" spc="-15" b="1">
                <a:solidFill>
                  <a:srgbClr val="002277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002277"/>
                </a:solidFill>
                <a:latin typeface="Arial"/>
                <a:cs typeface="Arial"/>
              </a:rPr>
              <a:t>SỞ</a:t>
            </a:r>
            <a:r>
              <a:rPr dirty="0" sz="1600" spc="-10" b="1">
                <a:solidFill>
                  <a:srgbClr val="002277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002277"/>
                </a:solidFill>
                <a:latin typeface="Arial"/>
                <a:cs typeface="Arial"/>
              </a:rPr>
              <a:t>HẠ</a:t>
            </a:r>
            <a:r>
              <a:rPr dirty="0" sz="1600" spc="-10" b="1">
                <a:solidFill>
                  <a:srgbClr val="002277"/>
                </a:solidFill>
                <a:latin typeface="Arial"/>
                <a:cs typeface="Arial"/>
              </a:rPr>
              <a:t> TẦNG</a:t>
            </a:r>
            <a:r>
              <a:rPr dirty="0" sz="1600" b="1">
                <a:solidFill>
                  <a:srgbClr val="002277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002277"/>
                </a:solidFill>
                <a:latin typeface="Arial"/>
                <a:cs typeface="Arial"/>
              </a:rPr>
              <a:t>HOÀN</a:t>
            </a:r>
            <a:r>
              <a:rPr dirty="0" sz="1600" spc="-15" b="1">
                <a:solidFill>
                  <a:srgbClr val="002277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02277"/>
                </a:solidFill>
                <a:latin typeface="Arial"/>
                <a:cs typeface="Arial"/>
              </a:rPr>
              <a:t>THIỆN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442775" y="3095905"/>
            <a:ext cx="330754" cy="467861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041327" y="3289300"/>
            <a:ext cx="348742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0" b="1">
                <a:solidFill>
                  <a:srgbClr val="002277"/>
                </a:solidFill>
                <a:latin typeface="Arial"/>
                <a:cs typeface="Arial"/>
              </a:rPr>
              <a:t>ĐÁP</a:t>
            </a:r>
            <a:r>
              <a:rPr dirty="0" sz="1600" spc="-45" b="1">
                <a:solidFill>
                  <a:srgbClr val="002277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002277"/>
                </a:solidFill>
                <a:latin typeface="Arial"/>
                <a:cs typeface="Arial"/>
              </a:rPr>
              <a:t>ỨNG</a:t>
            </a:r>
            <a:r>
              <a:rPr dirty="0" sz="1600" b="1">
                <a:solidFill>
                  <a:srgbClr val="002277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002277"/>
                </a:solidFill>
                <a:latin typeface="Arial"/>
                <a:cs typeface="Arial"/>
              </a:rPr>
              <a:t>NƯỚC</a:t>
            </a:r>
            <a:r>
              <a:rPr dirty="0" sz="1600" spc="-15" b="1">
                <a:solidFill>
                  <a:srgbClr val="002277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002277"/>
                </a:solidFill>
                <a:latin typeface="Arial"/>
                <a:cs typeface="Arial"/>
              </a:rPr>
              <a:t>VÀ</a:t>
            </a:r>
            <a:r>
              <a:rPr dirty="0" sz="1600" spc="-10" b="1">
                <a:solidFill>
                  <a:srgbClr val="002277"/>
                </a:solidFill>
                <a:latin typeface="Arial"/>
                <a:cs typeface="Arial"/>
              </a:rPr>
              <a:t> NĂNG</a:t>
            </a:r>
            <a:r>
              <a:rPr dirty="0" sz="1600" spc="-5" b="1">
                <a:solidFill>
                  <a:srgbClr val="002277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02277"/>
                </a:solidFill>
                <a:latin typeface="Arial"/>
                <a:cs typeface="Arial"/>
              </a:rPr>
              <a:t>LƯỢNG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406593" y="3743900"/>
            <a:ext cx="384407" cy="512543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6041327" y="3996435"/>
            <a:ext cx="222313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0" b="1">
                <a:solidFill>
                  <a:srgbClr val="002277"/>
                </a:solidFill>
                <a:latin typeface="Arial"/>
                <a:cs typeface="Arial"/>
              </a:rPr>
              <a:t>CHI</a:t>
            </a:r>
            <a:r>
              <a:rPr dirty="0" sz="1600" spc="-5" b="1">
                <a:solidFill>
                  <a:srgbClr val="002277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02277"/>
                </a:solidFill>
                <a:latin typeface="Arial"/>
                <a:cs typeface="Arial"/>
              </a:rPr>
              <a:t>PHÍ</a:t>
            </a:r>
            <a:r>
              <a:rPr dirty="0" sz="1600" spc="-5" b="1">
                <a:solidFill>
                  <a:srgbClr val="002277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02277"/>
                </a:solidFill>
                <a:latin typeface="Arial"/>
                <a:cs typeface="Arial"/>
              </a:rPr>
              <a:t>ĐẦU</a:t>
            </a:r>
            <a:r>
              <a:rPr dirty="0" sz="1600" spc="-15" b="1">
                <a:solidFill>
                  <a:srgbClr val="002277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002277"/>
                </a:solidFill>
                <a:latin typeface="Arial"/>
                <a:cs typeface="Arial"/>
              </a:rPr>
              <a:t>TƯ</a:t>
            </a:r>
            <a:r>
              <a:rPr dirty="0" sz="1600" spc="-15" b="1">
                <a:solidFill>
                  <a:srgbClr val="002277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02277"/>
                </a:solidFill>
                <a:latin typeface="Arial"/>
                <a:cs typeface="Arial"/>
              </a:rPr>
              <a:t>THẤP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406593" y="4601085"/>
            <a:ext cx="440268" cy="338668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5953614" y="4697476"/>
            <a:ext cx="311340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 b="1">
                <a:solidFill>
                  <a:srgbClr val="0F9A51"/>
                </a:solidFill>
                <a:latin typeface="Arial"/>
                <a:cs typeface="Arial"/>
              </a:rPr>
              <a:t>DỊCH</a:t>
            </a:r>
            <a:r>
              <a:rPr dirty="0" sz="1600" spc="-15" b="1">
                <a:solidFill>
                  <a:srgbClr val="0F9A51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0F9A51"/>
                </a:solidFill>
                <a:latin typeface="Arial"/>
                <a:cs typeface="Arial"/>
              </a:rPr>
              <a:t>VỤ</a:t>
            </a:r>
            <a:r>
              <a:rPr dirty="0" sz="1600" spc="-10" b="1">
                <a:solidFill>
                  <a:srgbClr val="0F9A51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0F9A51"/>
                </a:solidFill>
                <a:latin typeface="Arial"/>
                <a:cs typeface="Arial"/>
              </a:rPr>
              <a:t>TIỆN</a:t>
            </a:r>
            <a:r>
              <a:rPr dirty="0" sz="1600" spc="-15" b="1">
                <a:solidFill>
                  <a:srgbClr val="0F9A51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0F9A51"/>
                </a:solidFill>
                <a:latin typeface="Arial"/>
                <a:cs typeface="Arial"/>
              </a:rPr>
              <a:t>NGHI</a:t>
            </a:r>
            <a:r>
              <a:rPr dirty="0" sz="1600" b="1">
                <a:solidFill>
                  <a:srgbClr val="0F9A51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F9A51"/>
                </a:solidFill>
                <a:latin typeface="Arial"/>
                <a:cs typeface="Arial"/>
              </a:rPr>
              <a:t>TOÀN</a:t>
            </a:r>
            <a:r>
              <a:rPr dirty="0" sz="1600" spc="-15" b="1">
                <a:solidFill>
                  <a:srgbClr val="0F9A51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F9A51"/>
                </a:solidFill>
                <a:latin typeface="Arial"/>
                <a:cs typeface="Arial"/>
              </a:rPr>
              <a:t>DIỆN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465861" y="5108568"/>
            <a:ext cx="381001" cy="434374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5953614" y="5233923"/>
            <a:ext cx="266890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solidFill>
                  <a:srgbClr val="0F9A51"/>
                </a:solidFill>
                <a:latin typeface="Arial"/>
                <a:cs typeface="Arial"/>
              </a:rPr>
              <a:t>MÔI</a:t>
            </a:r>
            <a:r>
              <a:rPr dirty="0" sz="1600" spc="-15" b="1">
                <a:solidFill>
                  <a:srgbClr val="0F9A51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F9A51"/>
                </a:solidFill>
                <a:latin typeface="Arial"/>
                <a:cs typeface="Arial"/>
              </a:rPr>
              <a:t>TRƯỜNG</a:t>
            </a:r>
            <a:r>
              <a:rPr dirty="0" sz="1600" spc="-5" b="1">
                <a:solidFill>
                  <a:srgbClr val="0F9A51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F9A51"/>
                </a:solidFill>
                <a:latin typeface="Arial"/>
                <a:cs typeface="Arial"/>
              </a:rPr>
              <a:t>THÂN</a:t>
            </a:r>
            <a:r>
              <a:rPr dirty="0" sz="1600" spc="-20" b="1">
                <a:solidFill>
                  <a:srgbClr val="0F9A51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0F9A51"/>
                </a:solidFill>
                <a:latin typeface="Arial"/>
                <a:cs typeface="Arial"/>
              </a:rPr>
              <a:t>THIỆN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02233" y="5711757"/>
            <a:ext cx="283501" cy="384133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5953615" y="5733796"/>
            <a:ext cx="234124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solidFill>
                  <a:srgbClr val="0F9A51"/>
                </a:solidFill>
                <a:latin typeface="Arial"/>
                <a:cs typeface="Arial"/>
              </a:rPr>
              <a:t>LỐI</a:t>
            </a:r>
            <a:r>
              <a:rPr dirty="0" sz="1600" spc="-15" b="1">
                <a:solidFill>
                  <a:srgbClr val="0F9A51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0F9A51"/>
                </a:solidFill>
                <a:latin typeface="Arial"/>
                <a:cs typeface="Arial"/>
              </a:rPr>
              <a:t>SỐNG</a:t>
            </a:r>
            <a:r>
              <a:rPr dirty="0" sz="1600" spc="-15" b="1">
                <a:solidFill>
                  <a:srgbClr val="0F9A51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F9A51"/>
                </a:solidFill>
                <a:latin typeface="Arial"/>
                <a:cs typeface="Arial"/>
              </a:rPr>
              <a:t>NĂNG </a:t>
            </a:r>
            <a:r>
              <a:rPr dirty="0" sz="1600" spc="-5" b="1">
                <a:solidFill>
                  <a:srgbClr val="0F9A51"/>
                </a:solidFill>
                <a:latin typeface="Arial"/>
                <a:cs typeface="Arial"/>
              </a:rPr>
              <a:t>ĐỘNG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27" name="object 2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441041" y="979901"/>
            <a:ext cx="348244" cy="433493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6017887" y="1092936"/>
            <a:ext cx="2371090" cy="2647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550" spc="25">
                <a:solidFill>
                  <a:srgbClr val="2F88BF"/>
                </a:solidFill>
                <a:latin typeface="Calibri Light"/>
                <a:cs typeface="Calibri Light"/>
              </a:rPr>
              <a:t>NGUỒN</a:t>
            </a:r>
            <a:r>
              <a:rPr dirty="0" sz="1550" spc="5">
                <a:solidFill>
                  <a:srgbClr val="2F88BF"/>
                </a:solidFill>
                <a:latin typeface="Calibri Light"/>
                <a:cs typeface="Calibri Light"/>
              </a:rPr>
              <a:t> </a:t>
            </a:r>
            <a:r>
              <a:rPr dirty="0" sz="1550" spc="25">
                <a:solidFill>
                  <a:srgbClr val="2F88BF"/>
                </a:solidFill>
                <a:latin typeface="Calibri Light"/>
                <a:cs typeface="Calibri Light"/>
              </a:rPr>
              <a:t>NHÂN</a:t>
            </a:r>
            <a:r>
              <a:rPr dirty="0" sz="1550" spc="5">
                <a:solidFill>
                  <a:srgbClr val="2F88BF"/>
                </a:solidFill>
                <a:latin typeface="Calibri Light"/>
                <a:cs typeface="Calibri Light"/>
              </a:rPr>
              <a:t> </a:t>
            </a:r>
            <a:r>
              <a:rPr dirty="0" sz="1550" spc="25">
                <a:solidFill>
                  <a:srgbClr val="2F88BF"/>
                </a:solidFill>
                <a:latin typeface="Calibri Light"/>
                <a:cs typeface="Calibri Light"/>
              </a:rPr>
              <a:t>LỰC</a:t>
            </a:r>
            <a:r>
              <a:rPr dirty="0" sz="1550" spc="5">
                <a:solidFill>
                  <a:srgbClr val="2F88BF"/>
                </a:solidFill>
                <a:latin typeface="Calibri Light"/>
                <a:cs typeface="Calibri Light"/>
              </a:rPr>
              <a:t> </a:t>
            </a:r>
            <a:r>
              <a:rPr dirty="0" sz="1550" spc="25">
                <a:solidFill>
                  <a:srgbClr val="2F88BF"/>
                </a:solidFill>
                <a:latin typeface="Calibri Light"/>
                <a:cs typeface="Calibri Light"/>
              </a:rPr>
              <a:t>DỒI</a:t>
            </a:r>
            <a:r>
              <a:rPr dirty="0" sz="1550">
                <a:solidFill>
                  <a:srgbClr val="2F88BF"/>
                </a:solidFill>
                <a:latin typeface="Calibri Light"/>
                <a:cs typeface="Calibri Light"/>
              </a:rPr>
              <a:t> </a:t>
            </a:r>
            <a:r>
              <a:rPr dirty="0" sz="1550" spc="15">
                <a:solidFill>
                  <a:srgbClr val="2F88BF"/>
                </a:solidFill>
                <a:latin typeface="Calibri Light"/>
                <a:cs typeface="Calibri Light"/>
              </a:rPr>
              <a:t>DÀO</a:t>
            </a:r>
            <a:endParaRPr sz="1550">
              <a:latin typeface="Calibri Light"/>
              <a:cs typeface="Calibri Ligh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653051" y="818865"/>
            <a:ext cx="1470025" cy="1432560"/>
          </a:xfrm>
          <a:custGeom>
            <a:avLst/>
            <a:gdLst/>
            <a:ahLst/>
            <a:cxnLst/>
            <a:rect l="l" t="t" r="r" b="b"/>
            <a:pathLst>
              <a:path w="1470025" h="1432560">
                <a:moveTo>
                  <a:pt x="734973" y="0"/>
                </a:moveTo>
                <a:lnTo>
                  <a:pt x="686648" y="1523"/>
                </a:lnTo>
                <a:lnTo>
                  <a:pt x="639158" y="6030"/>
                </a:lnTo>
                <a:lnTo>
                  <a:pt x="592599" y="13427"/>
                </a:lnTo>
                <a:lnTo>
                  <a:pt x="547069" y="23619"/>
                </a:lnTo>
                <a:lnTo>
                  <a:pt x="502664" y="36511"/>
                </a:lnTo>
                <a:lnTo>
                  <a:pt x="459481" y="52010"/>
                </a:lnTo>
                <a:lnTo>
                  <a:pt x="417617" y="70021"/>
                </a:lnTo>
                <a:lnTo>
                  <a:pt x="377169" y="90450"/>
                </a:lnTo>
                <a:lnTo>
                  <a:pt x="338233" y="113202"/>
                </a:lnTo>
                <a:lnTo>
                  <a:pt x="300907" y="138183"/>
                </a:lnTo>
                <a:lnTo>
                  <a:pt x="265287" y="165298"/>
                </a:lnTo>
                <a:lnTo>
                  <a:pt x="231470" y="194454"/>
                </a:lnTo>
                <a:lnTo>
                  <a:pt x="199553" y="225555"/>
                </a:lnTo>
                <a:lnTo>
                  <a:pt x="169633" y="258508"/>
                </a:lnTo>
                <a:lnTo>
                  <a:pt x="141807" y="293217"/>
                </a:lnTo>
                <a:lnTo>
                  <a:pt x="116171" y="329590"/>
                </a:lnTo>
                <a:lnTo>
                  <a:pt x="92822" y="367531"/>
                </a:lnTo>
                <a:lnTo>
                  <a:pt x="71858" y="406945"/>
                </a:lnTo>
                <a:lnTo>
                  <a:pt x="53374" y="447739"/>
                </a:lnTo>
                <a:lnTo>
                  <a:pt x="37469" y="489819"/>
                </a:lnTo>
                <a:lnTo>
                  <a:pt x="24238" y="533089"/>
                </a:lnTo>
                <a:lnTo>
                  <a:pt x="13779" y="577456"/>
                </a:lnTo>
                <a:lnTo>
                  <a:pt x="6188" y="622824"/>
                </a:lnTo>
                <a:lnTo>
                  <a:pt x="1563" y="669101"/>
                </a:lnTo>
                <a:lnTo>
                  <a:pt x="0" y="716191"/>
                </a:lnTo>
                <a:lnTo>
                  <a:pt x="1563" y="763280"/>
                </a:lnTo>
                <a:lnTo>
                  <a:pt x="6188" y="809557"/>
                </a:lnTo>
                <a:lnTo>
                  <a:pt x="13779" y="854926"/>
                </a:lnTo>
                <a:lnTo>
                  <a:pt x="24238" y="899292"/>
                </a:lnTo>
                <a:lnTo>
                  <a:pt x="37469" y="942562"/>
                </a:lnTo>
                <a:lnTo>
                  <a:pt x="53374" y="984642"/>
                </a:lnTo>
                <a:lnTo>
                  <a:pt x="71858" y="1025436"/>
                </a:lnTo>
                <a:lnTo>
                  <a:pt x="92822" y="1064851"/>
                </a:lnTo>
                <a:lnTo>
                  <a:pt x="116171" y="1102791"/>
                </a:lnTo>
                <a:lnTo>
                  <a:pt x="141807" y="1139164"/>
                </a:lnTo>
                <a:lnTo>
                  <a:pt x="169633" y="1173874"/>
                </a:lnTo>
                <a:lnTo>
                  <a:pt x="199553" y="1206826"/>
                </a:lnTo>
                <a:lnTo>
                  <a:pt x="231470" y="1237928"/>
                </a:lnTo>
                <a:lnTo>
                  <a:pt x="265287" y="1267083"/>
                </a:lnTo>
                <a:lnTo>
                  <a:pt x="300907" y="1294198"/>
                </a:lnTo>
                <a:lnTo>
                  <a:pt x="338233" y="1319179"/>
                </a:lnTo>
                <a:lnTo>
                  <a:pt x="377169" y="1341931"/>
                </a:lnTo>
                <a:lnTo>
                  <a:pt x="417617" y="1362360"/>
                </a:lnTo>
                <a:lnTo>
                  <a:pt x="459481" y="1380371"/>
                </a:lnTo>
                <a:lnTo>
                  <a:pt x="502664" y="1395870"/>
                </a:lnTo>
                <a:lnTo>
                  <a:pt x="547069" y="1408762"/>
                </a:lnTo>
                <a:lnTo>
                  <a:pt x="592599" y="1418954"/>
                </a:lnTo>
                <a:lnTo>
                  <a:pt x="639158" y="1426351"/>
                </a:lnTo>
                <a:lnTo>
                  <a:pt x="686648" y="1430858"/>
                </a:lnTo>
                <a:lnTo>
                  <a:pt x="734973" y="1432382"/>
                </a:lnTo>
                <a:lnTo>
                  <a:pt x="783297" y="1430858"/>
                </a:lnTo>
                <a:lnTo>
                  <a:pt x="830787" y="1426351"/>
                </a:lnTo>
                <a:lnTo>
                  <a:pt x="877346" y="1418954"/>
                </a:lnTo>
                <a:lnTo>
                  <a:pt x="922876" y="1408762"/>
                </a:lnTo>
                <a:lnTo>
                  <a:pt x="967281" y="1395870"/>
                </a:lnTo>
                <a:lnTo>
                  <a:pt x="1010463" y="1380371"/>
                </a:lnTo>
                <a:lnTo>
                  <a:pt x="1052327" y="1362360"/>
                </a:lnTo>
                <a:lnTo>
                  <a:pt x="1092776" y="1341931"/>
                </a:lnTo>
                <a:lnTo>
                  <a:pt x="1131711" y="1319179"/>
                </a:lnTo>
                <a:lnTo>
                  <a:pt x="1169037" y="1294198"/>
                </a:lnTo>
                <a:lnTo>
                  <a:pt x="1204657" y="1267083"/>
                </a:lnTo>
                <a:lnTo>
                  <a:pt x="1238474" y="1237928"/>
                </a:lnTo>
                <a:lnTo>
                  <a:pt x="1270391" y="1206826"/>
                </a:lnTo>
                <a:lnTo>
                  <a:pt x="1300311" y="1173874"/>
                </a:lnTo>
                <a:lnTo>
                  <a:pt x="1328138" y="1139164"/>
                </a:lnTo>
                <a:lnTo>
                  <a:pt x="1353773" y="1102791"/>
                </a:lnTo>
                <a:lnTo>
                  <a:pt x="1377122" y="1064851"/>
                </a:lnTo>
                <a:lnTo>
                  <a:pt x="1398086" y="1025436"/>
                </a:lnTo>
                <a:lnTo>
                  <a:pt x="1416570" y="984642"/>
                </a:lnTo>
                <a:lnTo>
                  <a:pt x="1432475" y="942562"/>
                </a:lnTo>
                <a:lnTo>
                  <a:pt x="1445706" y="899292"/>
                </a:lnTo>
                <a:lnTo>
                  <a:pt x="1456165" y="854926"/>
                </a:lnTo>
                <a:lnTo>
                  <a:pt x="1463756" y="809557"/>
                </a:lnTo>
                <a:lnTo>
                  <a:pt x="1468381" y="763280"/>
                </a:lnTo>
                <a:lnTo>
                  <a:pt x="1469944" y="716191"/>
                </a:lnTo>
                <a:lnTo>
                  <a:pt x="1468381" y="669101"/>
                </a:lnTo>
                <a:lnTo>
                  <a:pt x="1463756" y="622824"/>
                </a:lnTo>
                <a:lnTo>
                  <a:pt x="1456165" y="577456"/>
                </a:lnTo>
                <a:lnTo>
                  <a:pt x="1445706" y="533089"/>
                </a:lnTo>
                <a:lnTo>
                  <a:pt x="1432475" y="489819"/>
                </a:lnTo>
                <a:lnTo>
                  <a:pt x="1416570" y="447739"/>
                </a:lnTo>
                <a:lnTo>
                  <a:pt x="1398086" y="406945"/>
                </a:lnTo>
                <a:lnTo>
                  <a:pt x="1377122" y="367531"/>
                </a:lnTo>
                <a:lnTo>
                  <a:pt x="1353773" y="329590"/>
                </a:lnTo>
                <a:lnTo>
                  <a:pt x="1328138" y="293217"/>
                </a:lnTo>
                <a:lnTo>
                  <a:pt x="1300311" y="258508"/>
                </a:lnTo>
                <a:lnTo>
                  <a:pt x="1270391" y="225555"/>
                </a:lnTo>
                <a:lnTo>
                  <a:pt x="1238474" y="194454"/>
                </a:lnTo>
                <a:lnTo>
                  <a:pt x="1204657" y="165298"/>
                </a:lnTo>
                <a:lnTo>
                  <a:pt x="1169037" y="138183"/>
                </a:lnTo>
                <a:lnTo>
                  <a:pt x="1131711" y="113202"/>
                </a:lnTo>
                <a:lnTo>
                  <a:pt x="1092776" y="90450"/>
                </a:lnTo>
                <a:lnTo>
                  <a:pt x="1052327" y="70021"/>
                </a:lnTo>
                <a:lnTo>
                  <a:pt x="1010463" y="52010"/>
                </a:lnTo>
                <a:lnTo>
                  <a:pt x="967281" y="36511"/>
                </a:lnTo>
                <a:lnTo>
                  <a:pt x="922876" y="23619"/>
                </a:lnTo>
                <a:lnTo>
                  <a:pt x="877346" y="13427"/>
                </a:lnTo>
                <a:lnTo>
                  <a:pt x="830787" y="6030"/>
                </a:lnTo>
                <a:lnTo>
                  <a:pt x="783297" y="1523"/>
                </a:lnTo>
                <a:lnTo>
                  <a:pt x="734973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3990354" y="1403603"/>
            <a:ext cx="7956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solidFill>
                  <a:srgbClr val="FFFFFF"/>
                </a:solidFill>
                <a:latin typeface="Calibri Light"/>
                <a:cs typeface="Calibri Light"/>
              </a:rPr>
              <a:t>N</a:t>
            </a: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HÂ</a:t>
            </a:r>
            <a:r>
              <a:rPr dirty="0" sz="1400">
                <a:solidFill>
                  <a:srgbClr val="FFFFFF"/>
                </a:solidFill>
                <a:latin typeface="Calibri Light"/>
                <a:cs typeface="Calibri Light"/>
              </a:rPr>
              <a:t>N</a:t>
            </a:r>
            <a:r>
              <a:rPr dirty="0" sz="1400" spc="-1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>
                <a:solidFill>
                  <a:srgbClr val="FFFFFF"/>
                </a:solidFill>
                <a:latin typeface="Calibri Light"/>
                <a:cs typeface="Calibri Light"/>
              </a:rPr>
              <a:t>L</a:t>
            </a:r>
            <a:r>
              <a:rPr dirty="0" sz="1400" spc="5">
                <a:solidFill>
                  <a:srgbClr val="FFFFFF"/>
                </a:solidFill>
                <a:latin typeface="Calibri Light"/>
                <a:cs typeface="Calibri Light"/>
              </a:rPr>
              <a:t>Ự</a:t>
            </a:r>
            <a:r>
              <a:rPr dirty="0" sz="1400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663076" y="2703128"/>
            <a:ext cx="1470025" cy="1466215"/>
          </a:xfrm>
          <a:custGeom>
            <a:avLst/>
            <a:gdLst/>
            <a:ahLst/>
            <a:cxnLst/>
            <a:rect l="l" t="t" r="r" b="b"/>
            <a:pathLst>
              <a:path w="1470025" h="1466214">
                <a:moveTo>
                  <a:pt x="734971" y="0"/>
                </a:moveTo>
                <a:lnTo>
                  <a:pt x="686647" y="1558"/>
                </a:lnTo>
                <a:lnTo>
                  <a:pt x="639157" y="6171"/>
                </a:lnTo>
                <a:lnTo>
                  <a:pt x="592598" y="13740"/>
                </a:lnTo>
                <a:lnTo>
                  <a:pt x="547068" y="24169"/>
                </a:lnTo>
                <a:lnTo>
                  <a:pt x="502663" y="37362"/>
                </a:lnTo>
                <a:lnTo>
                  <a:pt x="459481" y="53221"/>
                </a:lnTo>
                <a:lnTo>
                  <a:pt x="417617" y="71652"/>
                </a:lnTo>
                <a:lnTo>
                  <a:pt x="377168" y="92556"/>
                </a:lnTo>
                <a:lnTo>
                  <a:pt x="338233" y="115838"/>
                </a:lnTo>
                <a:lnTo>
                  <a:pt x="300907" y="141400"/>
                </a:lnTo>
                <a:lnTo>
                  <a:pt x="265287" y="169147"/>
                </a:lnTo>
                <a:lnTo>
                  <a:pt x="231470" y="198982"/>
                </a:lnTo>
                <a:lnTo>
                  <a:pt x="199553" y="230807"/>
                </a:lnTo>
                <a:lnTo>
                  <a:pt x="169633" y="264527"/>
                </a:lnTo>
                <a:lnTo>
                  <a:pt x="141806" y="300045"/>
                </a:lnTo>
                <a:lnTo>
                  <a:pt x="116171" y="337264"/>
                </a:lnTo>
                <a:lnTo>
                  <a:pt x="92822" y="376088"/>
                </a:lnTo>
                <a:lnTo>
                  <a:pt x="71858" y="416421"/>
                </a:lnTo>
                <a:lnTo>
                  <a:pt x="53374" y="458165"/>
                </a:lnTo>
                <a:lnTo>
                  <a:pt x="37469" y="501224"/>
                </a:lnTo>
                <a:lnTo>
                  <a:pt x="24238" y="545502"/>
                </a:lnTo>
                <a:lnTo>
                  <a:pt x="13779" y="590902"/>
                </a:lnTo>
                <a:lnTo>
                  <a:pt x="6188" y="637327"/>
                </a:lnTo>
                <a:lnTo>
                  <a:pt x="1563" y="684681"/>
                </a:lnTo>
                <a:lnTo>
                  <a:pt x="0" y="732867"/>
                </a:lnTo>
                <a:lnTo>
                  <a:pt x="1563" y="781053"/>
                </a:lnTo>
                <a:lnTo>
                  <a:pt x="6188" y="828407"/>
                </a:lnTo>
                <a:lnTo>
                  <a:pt x="13779" y="874832"/>
                </a:lnTo>
                <a:lnTo>
                  <a:pt x="24238" y="920232"/>
                </a:lnTo>
                <a:lnTo>
                  <a:pt x="37469" y="964509"/>
                </a:lnTo>
                <a:lnTo>
                  <a:pt x="53374" y="1007568"/>
                </a:lnTo>
                <a:lnTo>
                  <a:pt x="71858" y="1049312"/>
                </a:lnTo>
                <a:lnTo>
                  <a:pt x="92822" y="1089645"/>
                </a:lnTo>
                <a:lnTo>
                  <a:pt x="116171" y="1128469"/>
                </a:lnTo>
                <a:lnTo>
                  <a:pt x="141806" y="1165688"/>
                </a:lnTo>
                <a:lnTo>
                  <a:pt x="169633" y="1201206"/>
                </a:lnTo>
                <a:lnTo>
                  <a:pt x="199553" y="1234926"/>
                </a:lnTo>
                <a:lnTo>
                  <a:pt x="231470" y="1266751"/>
                </a:lnTo>
                <a:lnTo>
                  <a:pt x="265287" y="1296586"/>
                </a:lnTo>
                <a:lnTo>
                  <a:pt x="300907" y="1324332"/>
                </a:lnTo>
                <a:lnTo>
                  <a:pt x="338233" y="1349895"/>
                </a:lnTo>
                <a:lnTo>
                  <a:pt x="377168" y="1373177"/>
                </a:lnTo>
                <a:lnTo>
                  <a:pt x="417617" y="1394081"/>
                </a:lnTo>
                <a:lnTo>
                  <a:pt x="459481" y="1412511"/>
                </a:lnTo>
                <a:lnTo>
                  <a:pt x="502663" y="1428371"/>
                </a:lnTo>
                <a:lnTo>
                  <a:pt x="547068" y="1441564"/>
                </a:lnTo>
                <a:lnTo>
                  <a:pt x="592598" y="1451993"/>
                </a:lnTo>
                <a:lnTo>
                  <a:pt x="639157" y="1459562"/>
                </a:lnTo>
                <a:lnTo>
                  <a:pt x="686647" y="1464174"/>
                </a:lnTo>
                <a:lnTo>
                  <a:pt x="734971" y="1465733"/>
                </a:lnTo>
                <a:lnTo>
                  <a:pt x="783296" y="1464174"/>
                </a:lnTo>
                <a:lnTo>
                  <a:pt x="830786" y="1459562"/>
                </a:lnTo>
                <a:lnTo>
                  <a:pt x="877344" y="1451993"/>
                </a:lnTo>
                <a:lnTo>
                  <a:pt x="922874" y="1441564"/>
                </a:lnTo>
                <a:lnTo>
                  <a:pt x="967279" y="1428371"/>
                </a:lnTo>
                <a:lnTo>
                  <a:pt x="1010462" y="1412511"/>
                </a:lnTo>
                <a:lnTo>
                  <a:pt x="1052326" y="1394081"/>
                </a:lnTo>
                <a:lnTo>
                  <a:pt x="1092774" y="1373177"/>
                </a:lnTo>
                <a:lnTo>
                  <a:pt x="1131710" y="1349895"/>
                </a:lnTo>
                <a:lnTo>
                  <a:pt x="1169036" y="1324332"/>
                </a:lnTo>
                <a:lnTo>
                  <a:pt x="1204656" y="1296586"/>
                </a:lnTo>
                <a:lnTo>
                  <a:pt x="1238473" y="1266751"/>
                </a:lnTo>
                <a:lnTo>
                  <a:pt x="1270390" y="1234926"/>
                </a:lnTo>
                <a:lnTo>
                  <a:pt x="1300310" y="1201206"/>
                </a:lnTo>
                <a:lnTo>
                  <a:pt x="1328136" y="1165688"/>
                </a:lnTo>
                <a:lnTo>
                  <a:pt x="1353772" y="1128469"/>
                </a:lnTo>
                <a:lnTo>
                  <a:pt x="1377121" y="1089645"/>
                </a:lnTo>
                <a:lnTo>
                  <a:pt x="1398085" y="1049312"/>
                </a:lnTo>
                <a:lnTo>
                  <a:pt x="1416568" y="1007568"/>
                </a:lnTo>
                <a:lnTo>
                  <a:pt x="1432474" y="964509"/>
                </a:lnTo>
                <a:lnTo>
                  <a:pt x="1445705" y="920232"/>
                </a:lnTo>
                <a:lnTo>
                  <a:pt x="1456164" y="874832"/>
                </a:lnTo>
                <a:lnTo>
                  <a:pt x="1463754" y="828407"/>
                </a:lnTo>
                <a:lnTo>
                  <a:pt x="1468380" y="781053"/>
                </a:lnTo>
                <a:lnTo>
                  <a:pt x="1469943" y="732867"/>
                </a:lnTo>
                <a:lnTo>
                  <a:pt x="1468380" y="684681"/>
                </a:lnTo>
                <a:lnTo>
                  <a:pt x="1463754" y="637327"/>
                </a:lnTo>
                <a:lnTo>
                  <a:pt x="1456164" y="590902"/>
                </a:lnTo>
                <a:lnTo>
                  <a:pt x="1445705" y="545502"/>
                </a:lnTo>
                <a:lnTo>
                  <a:pt x="1432474" y="501224"/>
                </a:lnTo>
                <a:lnTo>
                  <a:pt x="1416568" y="458165"/>
                </a:lnTo>
                <a:lnTo>
                  <a:pt x="1398085" y="416421"/>
                </a:lnTo>
                <a:lnTo>
                  <a:pt x="1377121" y="376088"/>
                </a:lnTo>
                <a:lnTo>
                  <a:pt x="1353772" y="337264"/>
                </a:lnTo>
                <a:lnTo>
                  <a:pt x="1328136" y="300045"/>
                </a:lnTo>
                <a:lnTo>
                  <a:pt x="1300310" y="264527"/>
                </a:lnTo>
                <a:lnTo>
                  <a:pt x="1270390" y="230807"/>
                </a:lnTo>
                <a:lnTo>
                  <a:pt x="1238473" y="198982"/>
                </a:lnTo>
                <a:lnTo>
                  <a:pt x="1204656" y="169147"/>
                </a:lnTo>
                <a:lnTo>
                  <a:pt x="1169036" y="141400"/>
                </a:lnTo>
                <a:lnTo>
                  <a:pt x="1131710" y="115838"/>
                </a:lnTo>
                <a:lnTo>
                  <a:pt x="1092774" y="92556"/>
                </a:lnTo>
                <a:lnTo>
                  <a:pt x="1052326" y="71652"/>
                </a:lnTo>
                <a:lnTo>
                  <a:pt x="1010462" y="53221"/>
                </a:lnTo>
                <a:lnTo>
                  <a:pt x="967279" y="37362"/>
                </a:lnTo>
                <a:lnTo>
                  <a:pt x="922874" y="24169"/>
                </a:lnTo>
                <a:lnTo>
                  <a:pt x="877344" y="13740"/>
                </a:lnTo>
                <a:lnTo>
                  <a:pt x="830786" y="6171"/>
                </a:lnTo>
                <a:lnTo>
                  <a:pt x="783296" y="1558"/>
                </a:lnTo>
                <a:lnTo>
                  <a:pt x="734971" y="0"/>
                </a:lnTo>
                <a:close/>
              </a:path>
            </a:pathLst>
          </a:custGeom>
          <a:solidFill>
            <a:srgbClr val="2447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4055941" y="3195828"/>
            <a:ext cx="685165" cy="45529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 indent="102235">
              <a:lnSpc>
                <a:spcPct val="101400"/>
              </a:lnSpc>
              <a:spcBef>
                <a:spcPts val="75"/>
              </a:spcBef>
            </a:pPr>
            <a:r>
              <a:rPr dirty="0" sz="1400">
                <a:solidFill>
                  <a:srgbClr val="FFFFFF"/>
                </a:solidFill>
                <a:latin typeface="Calibri Light"/>
                <a:cs typeface="Calibri Light"/>
              </a:rPr>
              <a:t>CƠ SỞ </a:t>
            </a:r>
            <a:r>
              <a:rPr dirty="0" sz="140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H</a:t>
            </a:r>
            <a:r>
              <a:rPr dirty="0" sz="1400">
                <a:solidFill>
                  <a:srgbClr val="FFFFFF"/>
                </a:solidFill>
                <a:latin typeface="Calibri Light"/>
                <a:cs typeface="Calibri Light"/>
              </a:rPr>
              <a:t>Ạ</a:t>
            </a:r>
            <a:r>
              <a:rPr dirty="0" sz="1400" spc="-1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TẦ</a:t>
            </a:r>
            <a:r>
              <a:rPr dirty="0" sz="1400" spc="-10">
                <a:solidFill>
                  <a:srgbClr val="FFFFFF"/>
                </a:solidFill>
                <a:latin typeface="Calibri Light"/>
                <a:cs typeface="Calibri Light"/>
              </a:rPr>
              <a:t>N</a:t>
            </a:r>
            <a:r>
              <a:rPr dirty="0" sz="1400">
                <a:solidFill>
                  <a:srgbClr val="FFFFFF"/>
                </a:solidFill>
                <a:latin typeface="Calibri Light"/>
                <a:cs typeface="Calibri Light"/>
              </a:rPr>
              <a:t>G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653051" y="4484690"/>
            <a:ext cx="1470025" cy="1466215"/>
          </a:xfrm>
          <a:custGeom>
            <a:avLst/>
            <a:gdLst/>
            <a:ahLst/>
            <a:cxnLst/>
            <a:rect l="l" t="t" r="r" b="b"/>
            <a:pathLst>
              <a:path w="1470025" h="1466214">
                <a:moveTo>
                  <a:pt x="734973" y="0"/>
                </a:moveTo>
                <a:lnTo>
                  <a:pt x="686648" y="1558"/>
                </a:lnTo>
                <a:lnTo>
                  <a:pt x="639158" y="6171"/>
                </a:lnTo>
                <a:lnTo>
                  <a:pt x="592599" y="13740"/>
                </a:lnTo>
                <a:lnTo>
                  <a:pt x="547069" y="24169"/>
                </a:lnTo>
                <a:lnTo>
                  <a:pt x="502664" y="37362"/>
                </a:lnTo>
                <a:lnTo>
                  <a:pt x="459481" y="53221"/>
                </a:lnTo>
                <a:lnTo>
                  <a:pt x="417617" y="71652"/>
                </a:lnTo>
                <a:lnTo>
                  <a:pt x="377169" y="92556"/>
                </a:lnTo>
                <a:lnTo>
                  <a:pt x="338233" y="115838"/>
                </a:lnTo>
                <a:lnTo>
                  <a:pt x="300907" y="141400"/>
                </a:lnTo>
                <a:lnTo>
                  <a:pt x="265287" y="169147"/>
                </a:lnTo>
                <a:lnTo>
                  <a:pt x="231470" y="198981"/>
                </a:lnTo>
                <a:lnTo>
                  <a:pt x="199553" y="230807"/>
                </a:lnTo>
                <a:lnTo>
                  <a:pt x="169633" y="264527"/>
                </a:lnTo>
                <a:lnTo>
                  <a:pt x="141807" y="300045"/>
                </a:lnTo>
                <a:lnTo>
                  <a:pt x="116171" y="337264"/>
                </a:lnTo>
                <a:lnTo>
                  <a:pt x="92822" y="376088"/>
                </a:lnTo>
                <a:lnTo>
                  <a:pt x="71858" y="416420"/>
                </a:lnTo>
                <a:lnTo>
                  <a:pt x="53374" y="458164"/>
                </a:lnTo>
                <a:lnTo>
                  <a:pt x="37469" y="501224"/>
                </a:lnTo>
                <a:lnTo>
                  <a:pt x="24238" y="545501"/>
                </a:lnTo>
                <a:lnTo>
                  <a:pt x="13779" y="590901"/>
                </a:lnTo>
                <a:lnTo>
                  <a:pt x="6188" y="637326"/>
                </a:lnTo>
                <a:lnTo>
                  <a:pt x="1563" y="684680"/>
                </a:lnTo>
                <a:lnTo>
                  <a:pt x="0" y="732866"/>
                </a:lnTo>
                <a:lnTo>
                  <a:pt x="1563" y="781052"/>
                </a:lnTo>
                <a:lnTo>
                  <a:pt x="6188" y="828406"/>
                </a:lnTo>
                <a:lnTo>
                  <a:pt x="13779" y="874831"/>
                </a:lnTo>
                <a:lnTo>
                  <a:pt x="24238" y="920231"/>
                </a:lnTo>
                <a:lnTo>
                  <a:pt x="37469" y="964509"/>
                </a:lnTo>
                <a:lnTo>
                  <a:pt x="53374" y="1007568"/>
                </a:lnTo>
                <a:lnTo>
                  <a:pt x="71858" y="1049312"/>
                </a:lnTo>
                <a:lnTo>
                  <a:pt x="92822" y="1089644"/>
                </a:lnTo>
                <a:lnTo>
                  <a:pt x="116171" y="1128469"/>
                </a:lnTo>
                <a:lnTo>
                  <a:pt x="141807" y="1165688"/>
                </a:lnTo>
                <a:lnTo>
                  <a:pt x="169633" y="1201206"/>
                </a:lnTo>
                <a:lnTo>
                  <a:pt x="199553" y="1234926"/>
                </a:lnTo>
                <a:lnTo>
                  <a:pt x="231470" y="1266751"/>
                </a:lnTo>
                <a:lnTo>
                  <a:pt x="265287" y="1296586"/>
                </a:lnTo>
                <a:lnTo>
                  <a:pt x="300907" y="1324332"/>
                </a:lnTo>
                <a:lnTo>
                  <a:pt x="338233" y="1349895"/>
                </a:lnTo>
                <a:lnTo>
                  <a:pt x="377169" y="1373177"/>
                </a:lnTo>
                <a:lnTo>
                  <a:pt x="417617" y="1394081"/>
                </a:lnTo>
                <a:lnTo>
                  <a:pt x="459481" y="1412511"/>
                </a:lnTo>
                <a:lnTo>
                  <a:pt x="502664" y="1428371"/>
                </a:lnTo>
                <a:lnTo>
                  <a:pt x="547069" y="1441564"/>
                </a:lnTo>
                <a:lnTo>
                  <a:pt x="592599" y="1451993"/>
                </a:lnTo>
                <a:lnTo>
                  <a:pt x="639158" y="1459562"/>
                </a:lnTo>
                <a:lnTo>
                  <a:pt x="686648" y="1464174"/>
                </a:lnTo>
                <a:lnTo>
                  <a:pt x="734973" y="1465733"/>
                </a:lnTo>
                <a:lnTo>
                  <a:pt x="783297" y="1464174"/>
                </a:lnTo>
                <a:lnTo>
                  <a:pt x="830787" y="1459562"/>
                </a:lnTo>
                <a:lnTo>
                  <a:pt x="877346" y="1451993"/>
                </a:lnTo>
                <a:lnTo>
                  <a:pt x="922876" y="1441564"/>
                </a:lnTo>
                <a:lnTo>
                  <a:pt x="967281" y="1428371"/>
                </a:lnTo>
                <a:lnTo>
                  <a:pt x="1010463" y="1412511"/>
                </a:lnTo>
                <a:lnTo>
                  <a:pt x="1052327" y="1394081"/>
                </a:lnTo>
                <a:lnTo>
                  <a:pt x="1092776" y="1373177"/>
                </a:lnTo>
                <a:lnTo>
                  <a:pt x="1131711" y="1349895"/>
                </a:lnTo>
                <a:lnTo>
                  <a:pt x="1169037" y="1324332"/>
                </a:lnTo>
                <a:lnTo>
                  <a:pt x="1204657" y="1296586"/>
                </a:lnTo>
                <a:lnTo>
                  <a:pt x="1238474" y="1266751"/>
                </a:lnTo>
                <a:lnTo>
                  <a:pt x="1270391" y="1234926"/>
                </a:lnTo>
                <a:lnTo>
                  <a:pt x="1300311" y="1201206"/>
                </a:lnTo>
                <a:lnTo>
                  <a:pt x="1328138" y="1165688"/>
                </a:lnTo>
                <a:lnTo>
                  <a:pt x="1353773" y="1128469"/>
                </a:lnTo>
                <a:lnTo>
                  <a:pt x="1377122" y="1089644"/>
                </a:lnTo>
                <a:lnTo>
                  <a:pt x="1398086" y="1049312"/>
                </a:lnTo>
                <a:lnTo>
                  <a:pt x="1416570" y="1007568"/>
                </a:lnTo>
                <a:lnTo>
                  <a:pt x="1432475" y="964509"/>
                </a:lnTo>
                <a:lnTo>
                  <a:pt x="1445706" y="920231"/>
                </a:lnTo>
                <a:lnTo>
                  <a:pt x="1456165" y="874831"/>
                </a:lnTo>
                <a:lnTo>
                  <a:pt x="1463756" y="828406"/>
                </a:lnTo>
                <a:lnTo>
                  <a:pt x="1468381" y="781052"/>
                </a:lnTo>
                <a:lnTo>
                  <a:pt x="1469944" y="732866"/>
                </a:lnTo>
                <a:lnTo>
                  <a:pt x="1468381" y="684680"/>
                </a:lnTo>
                <a:lnTo>
                  <a:pt x="1463756" y="637326"/>
                </a:lnTo>
                <a:lnTo>
                  <a:pt x="1456165" y="590901"/>
                </a:lnTo>
                <a:lnTo>
                  <a:pt x="1445706" y="545501"/>
                </a:lnTo>
                <a:lnTo>
                  <a:pt x="1432475" y="501224"/>
                </a:lnTo>
                <a:lnTo>
                  <a:pt x="1416570" y="458164"/>
                </a:lnTo>
                <a:lnTo>
                  <a:pt x="1398086" y="416420"/>
                </a:lnTo>
                <a:lnTo>
                  <a:pt x="1377122" y="376088"/>
                </a:lnTo>
                <a:lnTo>
                  <a:pt x="1353773" y="337264"/>
                </a:lnTo>
                <a:lnTo>
                  <a:pt x="1328138" y="300045"/>
                </a:lnTo>
                <a:lnTo>
                  <a:pt x="1300311" y="264527"/>
                </a:lnTo>
                <a:lnTo>
                  <a:pt x="1270391" y="230807"/>
                </a:lnTo>
                <a:lnTo>
                  <a:pt x="1238474" y="198981"/>
                </a:lnTo>
                <a:lnTo>
                  <a:pt x="1204657" y="169147"/>
                </a:lnTo>
                <a:lnTo>
                  <a:pt x="1169037" y="141400"/>
                </a:lnTo>
                <a:lnTo>
                  <a:pt x="1131711" y="115838"/>
                </a:lnTo>
                <a:lnTo>
                  <a:pt x="1092776" y="92556"/>
                </a:lnTo>
                <a:lnTo>
                  <a:pt x="1052327" y="71652"/>
                </a:lnTo>
                <a:lnTo>
                  <a:pt x="1010463" y="53221"/>
                </a:lnTo>
                <a:lnTo>
                  <a:pt x="967281" y="37362"/>
                </a:lnTo>
                <a:lnTo>
                  <a:pt x="922876" y="24169"/>
                </a:lnTo>
                <a:lnTo>
                  <a:pt x="877346" y="13740"/>
                </a:lnTo>
                <a:lnTo>
                  <a:pt x="830787" y="6171"/>
                </a:lnTo>
                <a:lnTo>
                  <a:pt x="783297" y="1558"/>
                </a:lnTo>
                <a:lnTo>
                  <a:pt x="73497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4050679" y="4978908"/>
            <a:ext cx="675640" cy="45529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 indent="169545">
              <a:lnSpc>
                <a:spcPct val="101400"/>
              </a:lnSpc>
              <a:spcBef>
                <a:spcPts val="75"/>
              </a:spcBef>
            </a:pP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MÔI </a:t>
            </a:r>
            <a:r>
              <a:rPr dirty="0" sz="140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dirty="0" sz="1400" spc="5">
                <a:solidFill>
                  <a:srgbClr val="FFFFFF"/>
                </a:solidFill>
                <a:latin typeface="Calibri Light"/>
                <a:cs typeface="Calibri Light"/>
              </a:rPr>
              <a:t>RƯ</a:t>
            </a:r>
            <a:r>
              <a:rPr dirty="0" sz="1400">
                <a:solidFill>
                  <a:srgbClr val="FFFFFF"/>
                </a:solidFill>
                <a:latin typeface="Calibri Light"/>
                <a:cs typeface="Calibri Light"/>
              </a:rPr>
              <a:t>Ờ</a:t>
            </a:r>
            <a:r>
              <a:rPr dirty="0" sz="1400" spc="-10">
                <a:solidFill>
                  <a:srgbClr val="FFFFFF"/>
                </a:solidFill>
                <a:latin typeface="Calibri Light"/>
                <a:cs typeface="Calibri Light"/>
              </a:rPr>
              <a:t>N</a:t>
            </a:r>
            <a:r>
              <a:rPr dirty="0" sz="1400">
                <a:solidFill>
                  <a:srgbClr val="FFFFFF"/>
                </a:solidFill>
                <a:latin typeface="Calibri Light"/>
                <a:cs typeface="Calibri Light"/>
              </a:rPr>
              <a:t>G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8186" y="24582"/>
            <a:ext cx="243522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15" b="0">
                <a:latin typeface="Calibri Light"/>
                <a:cs typeface="Calibri Light"/>
              </a:rPr>
              <a:t>VỊ</a:t>
            </a:r>
            <a:r>
              <a:rPr dirty="0" sz="2750" spc="-15" b="0">
                <a:latin typeface="Calibri Light"/>
                <a:cs typeface="Calibri Light"/>
              </a:rPr>
              <a:t> </a:t>
            </a:r>
            <a:r>
              <a:rPr dirty="0" sz="2750" spc="15" b="0">
                <a:latin typeface="Calibri Light"/>
                <a:cs typeface="Calibri Light"/>
              </a:rPr>
              <a:t>TRÍ</a:t>
            </a:r>
            <a:r>
              <a:rPr dirty="0" sz="2750" spc="-10" b="0">
                <a:latin typeface="Calibri Light"/>
                <a:cs typeface="Calibri Light"/>
              </a:rPr>
              <a:t> </a:t>
            </a:r>
            <a:r>
              <a:rPr dirty="0" sz="2750" spc="-45" b="0">
                <a:latin typeface="Calibri Light"/>
                <a:cs typeface="Calibri Light"/>
              </a:rPr>
              <a:t>XÂY</a:t>
            </a:r>
            <a:r>
              <a:rPr dirty="0" sz="2750" spc="-15" b="0">
                <a:latin typeface="Calibri Light"/>
                <a:cs typeface="Calibri Light"/>
              </a:rPr>
              <a:t> </a:t>
            </a:r>
            <a:r>
              <a:rPr dirty="0" sz="2750" spc="30" b="0">
                <a:latin typeface="Calibri Light"/>
                <a:cs typeface="Calibri Light"/>
              </a:rPr>
              <a:t>DỰNG</a:t>
            </a:r>
            <a:endParaRPr sz="275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725" y="705348"/>
            <a:ext cx="7308742" cy="59986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353891" y="3298134"/>
            <a:ext cx="2907665" cy="172720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ctr" marL="12700" marR="5080">
              <a:lnSpc>
                <a:spcPts val="3410"/>
              </a:lnSpc>
              <a:spcBef>
                <a:spcPts val="114"/>
              </a:spcBef>
            </a:pPr>
            <a:r>
              <a:rPr dirty="0" sz="2750" spc="25">
                <a:solidFill>
                  <a:srgbClr val="2F88BF"/>
                </a:solidFill>
                <a:latin typeface="Calibri Light"/>
                <a:cs typeface="Calibri Light"/>
              </a:rPr>
              <a:t>KHU </a:t>
            </a:r>
            <a:r>
              <a:rPr dirty="0" sz="2750" spc="20">
                <a:solidFill>
                  <a:srgbClr val="2F88BF"/>
                </a:solidFill>
                <a:latin typeface="Calibri Light"/>
                <a:cs typeface="Calibri Light"/>
              </a:rPr>
              <a:t>CÔNG </a:t>
            </a:r>
            <a:r>
              <a:rPr dirty="0" sz="2750" spc="25">
                <a:solidFill>
                  <a:srgbClr val="2F88BF"/>
                </a:solidFill>
                <a:latin typeface="Calibri Light"/>
                <a:cs typeface="Calibri Light"/>
              </a:rPr>
              <a:t>NGHIỆP </a:t>
            </a:r>
            <a:r>
              <a:rPr dirty="0" sz="2750" spc="30">
                <a:solidFill>
                  <a:srgbClr val="2F88BF"/>
                </a:solidFill>
                <a:latin typeface="Calibri Light"/>
                <a:cs typeface="Calibri Light"/>
              </a:rPr>
              <a:t> </a:t>
            </a:r>
            <a:r>
              <a:rPr dirty="0" sz="2750" spc="25">
                <a:solidFill>
                  <a:srgbClr val="2F88BF"/>
                </a:solidFill>
                <a:latin typeface="Calibri Light"/>
                <a:cs typeface="Calibri Light"/>
              </a:rPr>
              <a:t>MINH</a:t>
            </a:r>
            <a:r>
              <a:rPr dirty="0" sz="2750" spc="-35">
                <a:solidFill>
                  <a:srgbClr val="2F88BF"/>
                </a:solidFill>
                <a:latin typeface="Calibri Light"/>
                <a:cs typeface="Calibri Light"/>
              </a:rPr>
              <a:t> </a:t>
            </a:r>
            <a:r>
              <a:rPr dirty="0" sz="2750" spc="20">
                <a:solidFill>
                  <a:srgbClr val="2F88BF"/>
                </a:solidFill>
                <a:latin typeface="Calibri Light"/>
                <a:cs typeface="Calibri Light"/>
              </a:rPr>
              <a:t>HƯNG-SIKICO</a:t>
            </a:r>
            <a:endParaRPr sz="2750">
              <a:latin typeface="Calibri Light"/>
              <a:cs typeface="Calibri Light"/>
            </a:endParaRPr>
          </a:p>
          <a:p>
            <a:pPr algn="ctr">
              <a:lnSpc>
                <a:spcPts val="3180"/>
              </a:lnSpc>
            </a:pPr>
            <a:r>
              <a:rPr dirty="0" sz="2750" spc="25">
                <a:solidFill>
                  <a:srgbClr val="2F88BF"/>
                </a:solidFill>
                <a:latin typeface="Calibri Light"/>
                <a:cs typeface="Calibri Light"/>
              </a:rPr>
              <a:t>655ha</a:t>
            </a:r>
            <a:endParaRPr sz="275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</a:pPr>
            <a:r>
              <a:rPr dirty="0" sz="2750" spc="15">
                <a:solidFill>
                  <a:srgbClr val="2F88BF"/>
                </a:solidFill>
                <a:latin typeface="Calibri Light"/>
                <a:cs typeface="Calibri Light"/>
              </a:rPr>
              <a:t>(giai</a:t>
            </a:r>
            <a:r>
              <a:rPr dirty="0" sz="2750" spc="5">
                <a:solidFill>
                  <a:srgbClr val="2F88BF"/>
                </a:solidFill>
                <a:latin typeface="Calibri Light"/>
                <a:cs typeface="Calibri Light"/>
              </a:rPr>
              <a:t> </a:t>
            </a:r>
            <a:r>
              <a:rPr dirty="0" sz="2750" spc="25">
                <a:solidFill>
                  <a:srgbClr val="2F88BF"/>
                </a:solidFill>
                <a:latin typeface="Calibri Light"/>
                <a:cs typeface="Calibri Light"/>
              </a:rPr>
              <a:t>đoạn</a:t>
            </a:r>
            <a:r>
              <a:rPr dirty="0" sz="2750" spc="-10">
                <a:solidFill>
                  <a:srgbClr val="2F88BF"/>
                </a:solidFill>
                <a:latin typeface="Calibri Light"/>
                <a:cs typeface="Calibri Light"/>
              </a:rPr>
              <a:t> </a:t>
            </a:r>
            <a:r>
              <a:rPr dirty="0" sz="2750" spc="15">
                <a:solidFill>
                  <a:srgbClr val="2F88BF"/>
                </a:solidFill>
                <a:latin typeface="Calibri Light"/>
                <a:cs typeface="Calibri Light"/>
              </a:rPr>
              <a:t>1).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27725" y="705348"/>
            <a:ext cx="7911465" cy="5998845"/>
            <a:chOff x="827725" y="705348"/>
            <a:chExt cx="7911465" cy="599884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725" y="705348"/>
              <a:ext cx="7308742" cy="59986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26808" y="2758439"/>
              <a:ext cx="1511807" cy="147218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 rot="19020000">
            <a:off x="7157000" y="3396135"/>
            <a:ext cx="1576857" cy="1492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75"/>
              </a:lnSpc>
            </a:pPr>
            <a:r>
              <a:rPr dirty="0" sz="1150" spc="75">
                <a:solidFill>
                  <a:srgbClr val="2F88BF"/>
                </a:solidFill>
                <a:latin typeface="Tahoma"/>
                <a:cs typeface="Tahoma"/>
              </a:rPr>
              <a:t>HƯỚ</a:t>
            </a:r>
            <a:r>
              <a:rPr dirty="0" baseline="2415" sz="1725" spc="112">
                <a:solidFill>
                  <a:srgbClr val="2F88BF"/>
                </a:solidFill>
                <a:latin typeface="Tahoma"/>
                <a:cs typeface="Tahoma"/>
              </a:rPr>
              <a:t>NG</a:t>
            </a:r>
            <a:r>
              <a:rPr dirty="0" baseline="2415" sz="1725" spc="127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baseline="2415" sz="1725" spc="135">
                <a:solidFill>
                  <a:srgbClr val="2F88BF"/>
                </a:solidFill>
                <a:latin typeface="Tahoma"/>
                <a:cs typeface="Tahoma"/>
              </a:rPr>
              <a:t>Q</a:t>
            </a:r>
            <a:r>
              <a:rPr dirty="0" baseline="4830" sz="1725" spc="135">
                <a:solidFill>
                  <a:srgbClr val="2F88BF"/>
                </a:solidFill>
                <a:latin typeface="Tahoma"/>
                <a:cs typeface="Tahoma"/>
              </a:rPr>
              <a:t>UỐC</a:t>
            </a:r>
            <a:r>
              <a:rPr dirty="0" baseline="4830" sz="1725" spc="127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baseline="7246" sz="1725" spc="112">
                <a:solidFill>
                  <a:srgbClr val="2F88BF"/>
                </a:solidFill>
                <a:latin typeface="Tahoma"/>
                <a:cs typeface="Tahoma"/>
              </a:rPr>
              <a:t>LỘ</a:t>
            </a:r>
            <a:r>
              <a:rPr dirty="0" baseline="7246" sz="1725" spc="15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baseline="7246" sz="1725" spc="-22">
                <a:solidFill>
                  <a:srgbClr val="2F88BF"/>
                </a:solidFill>
                <a:latin typeface="Tahoma"/>
                <a:cs typeface="Tahoma"/>
              </a:rPr>
              <a:t>13</a:t>
            </a:r>
            <a:endParaRPr baseline="7246" sz="1725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9831" y="4919471"/>
            <a:ext cx="1853183" cy="35661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61633" y="4947144"/>
            <a:ext cx="1670050" cy="2051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150" spc="90">
                <a:solidFill>
                  <a:srgbClr val="2F88BF"/>
                </a:solidFill>
                <a:latin typeface="Tahoma"/>
                <a:cs typeface="Tahoma"/>
              </a:rPr>
              <a:t>HƯỚNG</a:t>
            </a:r>
            <a:r>
              <a:rPr dirty="0" sz="1150" spc="114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150" spc="170">
                <a:solidFill>
                  <a:srgbClr val="2F88BF"/>
                </a:solidFill>
                <a:latin typeface="Tahoma"/>
                <a:cs typeface="Tahoma"/>
              </a:rPr>
              <a:t>XÃ</a:t>
            </a:r>
            <a:r>
              <a:rPr dirty="0" sz="1150" spc="12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150" spc="75">
                <a:solidFill>
                  <a:srgbClr val="2F88BF"/>
                </a:solidFill>
                <a:latin typeface="Tahoma"/>
                <a:cs typeface="Tahoma"/>
              </a:rPr>
              <a:t>ĐỒNG</a:t>
            </a:r>
            <a:r>
              <a:rPr dirty="0" sz="1150" spc="114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150" spc="80">
                <a:solidFill>
                  <a:srgbClr val="2F88BF"/>
                </a:solidFill>
                <a:latin typeface="Tahoma"/>
                <a:cs typeface="Tahoma"/>
              </a:rPr>
              <a:t>NƠ</a:t>
            </a:r>
            <a:endParaRPr sz="115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13560" y="1533144"/>
            <a:ext cx="1786127" cy="1533143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 rot="2340000">
            <a:off x="1753899" y="2210610"/>
            <a:ext cx="1940008" cy="1117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880"/>
              </a:lnSpc>
            </a:pPr>
            <a:r>
              <a:rPr dirty="0" baseline="6535" sz="1275" spc="60">
                <a:solidFill>
                  <a:srgbClr val="2F88BF"/>
                </a:solidFill>
                <a:latin typeface="Tahoma"/>
                <a:cs typeface="Tahoma"/>
              </a:rPr>
              <a:t>ĐƯỜ</a:t>
            </a:r>
            <a:r>
              <a:rPr dirty="0" baseline="6535" sz="1275" spc="60">
                <a:solidFill>
                  <a:srgbClr val="2F88BF"/>
                </a:solidFill>
                <a:latin typeface="Verdana"/>
                <a:cs typeface="Verdana"/>
              </a:rPr>
              <a:t>NG</a:t>
            </a:r>
            <a:r>
              <a:rPr dirty="0" baseline="6535" sz="1275" spc="75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baseline="3267" sz="1275" spc="-30">
                <a:solidFill>
                  <a:srgbClr val="2F88BF"/>
                </a:solidFill>
                <a:latin typeface="Verdana"/>
                <a:cs typeface="Verdana"/>
              </a:rPr>
              <a:t>TRUNG</a:t>
            </a:r>
            <a:r>
              <a:rPr dirty="0" baseline="3267" sz="1275" spc="75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baseline="3267" sz="1275" spc="7">
                <a:solidFill>
                  <a:srgbClr val="2F88BF"/>
                </a:solidFill>
                <a:latin typeface="Verdana"/>
                <a:cs typeface="Verdana"/>
              </a:rPr>
              <a:t>TÂM</a:t>
            </a:r>
            <a:r>
              <a:rPr dirty="0" baseline="3267" sz="1275" spc="89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baseline="3267" sz="1275">
                <a:solidFill>
                  <a:srgbClr val="2F88BF"/>
                </a:solidFill>
                <a:latin typeface="Verdana"/>
                <a:cs typeface="Verdana"/>
              </a:rPr>
              <a:t>(L</a:t>
            </a:r>
            <a:r>
              <a:rPr dirty="0" baseline="3267" sz="1275">
                <a:solidFill>
                  <a:srgbClr val="2F88BF"/>
                </a:solidFill>
                <a:latin typeface="Tahoma"/>
                <a:cs typeface="Tahoma"/>
              </a:rPr>
              <a:t>Ộ</a:t>
            </a:r>
            <a:r>
              <a:rPr dirty="0" baseline="3267" sz="1275" spc="127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850" spc="-45">
                <a:solidFill>
                  <a:srgbClr val="2F88BF"/>
                </a:solidFill>
                <a:latin typeface="Verdana"/>
                <a:cs typeface="Verdana"/>
              </a:rPr>
              <a:t>G</a:t>
            </a:r>
            <a:r>
              <a:rPr dirty="0" sz="850" spc="-45">
                <a:solidFill>
                  <a:srgbClr val="2F88BF"/>
                </a:solidFill>
                <a:latin typeface="Tahoma"/>
                <a:cs typeface="Tahoma"/>
              </a:rPr>
              <a:t>Ớ</a:t>
            </a:r>
            <a:r>
              <a:rPr dirty="0" sz="850" spc="-45">
                <a:solidFill>
                  <a:srgbClr val="2F88BF"/>
                </a:solidFill>
                <a:latin typeface="Verdana"/>
                <a:cs typeface="Verdana"/>
              </a:rPr>
              <a:t>I</a:t>
            </a:r>
            <a:r>
              <a:rPr dirty="0" sz="850" spc="55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sz="850" spc="-30">
                <a:solidFill>
                  <a:srgbClr val="2F88BF"/>
                </a:solidFill>
                <a:latin typeface="Verdana"/>
                <a:cs typeface="Verdana"/>
              </a:rPr>
              <a:t>42M)</a:t>
            </a:r>
            <a:endParaRPr sz="85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91000" y="3581400"/>
            <a:ext cx="271272" cy="135636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4261895" y="3644900"/>
            <a:ext cx="201930" cy="1166495"/>
          </a:xfrm>
          <a:prstGeom prst="rect">
            <a:avLst/>
          </a:prstGeom>
        </p:spPr>
        <p:txBody>
          <a:bodyPr wrap="square" lIns="0" tIns="33655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850" spc="45">
                <a:solidFill>
                  <a:srgbClr val="2F88BF"/>
                </a:solidFill>
                <a:latin typeface="Tahoma"/>
                <a:cs typeface="Tahoma"/>
              </a:rPr>
              <a:t>ĐƯỜ</a:t>
            </a:r>
            <a:r>
              <a:rPr dirty="0" sz="850" spc="45">
                <a:solidFill>
                  <a:srgbClr val="2F88BF"/>
                </a:solidFill>
                <a:latin typeface="Verdana"/>
                <a:cs typeface="Verdana"/>
              </a:rPr>
              <a:t>NG</a:t>
            </a:r>
            <a:r>
              <a:rPr dirty="0" sz="850" spc="30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sz="850" spc="-10">
                <a:solidFill>
                  <a:srgbClr val="2F88BF"/>
                </a:solidFill>
                <a:latin typeface="Verdana"/>
                <a:cs typeface="Verdana"/>
              </a:rPr>
              <a:t>TRUNG</a:t>
            </a:r>
            <a:r>
              <a:rPr dirty="0" sz="850" spc="30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sz="850" spc="15">
                <a:solidFill>
                  <a:srgbClr val="2F88BF"/>
                </a:solidFill>
                <a:latin typeface="Verdana"/>
                <a:cs typeface="Verdana"/>
              </a:rPr>
              <a:t>TÂM</a:t>
            </a:r>
            <a:endParaRPr sz="850">
              <a:latin typeface="Verdana"/>
              <a:cs typeface="Verdan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75176" y="3581400"/>
            <a:ext cx="271272" cy="91440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4147595" y="3644900"/>
            <a:ext cx="201930" cy="772795"/>
          </a:xfrm>
          <a:prstGeom prst="rect">
            <a:avLst/>
          </a:prstGeom>
        </p:spPr>
        <p:txBody>
          <a:bodyPr wrap="square" lIns="0" tIns="33655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850" spc="5">
                <a:solidFill>
                  <a:srgbClr val="2F88BF"/>
                </a:solidFill>
                <a:latin typeface="Verdana"/>
                <a:cs typeface="Verdana"/>
              </a:rPr>
              <a:t>(L</a:t>
            </a:r>
            <a:r>
              <a:rPr dirty="0" sz="850" spc="5">
                <a:solidFill>
                  <a:srgbClr val="2F88BF"/>
                </a:solidFill>
                <a:latin typeface="Tahoma"/>
                <a:cs typeface="Tahoma"/>
              </a:rPr>
              <a:t>Ộ</a:t>
            </a:r>
            <a:r>
              <a:rPr dirty="0" sz="850" spc="7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850" spc="-40">
                <a:solidFill>
                  <a:srgbClr val="2F88BF"/>
                </a:solidFill>
                <a:latin typeface="Verdana"/>
                <a:cs typeface="Verdana"/>
              </a:rPr>
              <a:t>G</a:t>
            </a:r>
            <a:r>
              <a:rPr dirty="0" sz="850" spc="-40">
                <a:solidFill>
                  <a:srgbClr val="2F88BF"/>
                </a:solidFill>
                <a:latin typeface="Tahoma"/>
                <a:cs typeface="Tahoma"/>
              </a:rPr>
              <a:t>Ớ</a:t>
            </a:r>
            <a:r>
              <a:rPr dirty="0" sz="850" spc="-40">
                <a:solidFill>
                  <a:srgbClr val="2F88BF"/>
                </a:solidFill>
                <a:latin typeface="Verdana"/>
                <a:cs typeface="Verdana"/>
              </a:rPr>
              <a:t>I</a:t>
            </a:r>
            <a:r>
              <a:rPr dirty="0" sz="850" spc="40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sz="850" spc="-25">
                <a:solidFill>
                  <a:srgbClr val="2F88BF"/>
                </a:solidFill>
                <a:latin typeface="Verdana"/>
                <a:cs typeface="Verdana"/>
              </a:rPr>
              <a:t>42M)</a:t>
            </a:r>
            <a:endParaRPr sz="850">
              <a:latin typeface="Verdana"/>
              <a:cs typeface="Verdana"/>
            </a:endParaRPr>
          </a:p>
        </p:txBody>
      </p:sp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98776" y="1234439"/>
            <a:ext cx="1356360" cy="1213103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 rot="2400000">
            <a:off x="2391177" y="1750271"/>
            <a:ext cx="1405311" cy="1117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880"/>
              </a:lnSpc>
            </a:pPr>
            <a:r>
              <a:rPr dirty="0" baseline="6535" sz="1275" spc="52">
                <a:solidFill>
                  <a:srgbClr val="2F88BF"/>
                </a:solidFill>
                <a:latin typeface="Tahoma"/>
                <a:cs typeface="Tahoma"/>
              </a:rPr>
              <a:t>ĐƯỜ</a:t>
            </a:r>
            <a:r>
              <a:rPr dirty="0" baseline="6535" sz="1275" spc="52">
                <a:solidFill>
                  <a:srgbClr val="2F88BF"/>
                </a:solidFill>
                <a:latin typeface="Verdana"/>
                <a:cs typeface="Verdana"/>
              </a:rPr>
              <a:t>NG</a:t>
            </a:r>
            <a:r>
              <a:rPr dirty="0" baseline="6535" sz="1275" spc="67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baseline="3267" sz="1275" spc="-52">
                <a:solidFill>
                  <a:srgbClr val="2F88BF"/>
                </a:solidFill>
                <a:latin typeface="Verdana"/>
                <a:cs typeface="Verdana"/>
              </a:rPr>
              <a:t>D3</a:t>
            </a:r>
            <a:r>
              <a:rPr dirty="0" baseline="3267" sz="1275" spc="75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baseline="3267" sz="1275" spc="-7">
                <a:solidFill>
                  <a:srgbClr val="2F88BF"/>
                </a:solidFill>
                <a:latin typeface="Verdana"/>
                <a:cs typeface="Verdana"/>
              </a:rPr>
              <a:t>(L</a:t>
            </a:r>
            <a:r>
              <a:rPr dirty="0" baseline="3267" sz="1275" spc="-7">
                <a:solidFill>
                  <a:srgbClr val="2F88BF"/>
                </a:solidFill>
                <a:latin typeface="Tahoma"/>
                <a:cs typeface="Tahoma"/>
              </a:rPr>
              <a:t>Ộ</a:t>
            </a:r>
            <a:r>
              <a:rPr dirty="0" baseline="3267" sz="1275" spc="127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baseline="3267" sz="1275" spc="-75">
                <a:solidFill>
                  <a:srgbClr val="2F88BF"/>
                </a:solidFill>
                <a:latin typeface="Verdana"/>
                <a:cs typeface="Verdana"/>
              </a:rPr>
              <a:t>G</a:t>
            </a:r>
            <a:r>
              <a:rPr dirty="0" baseline="3267" sz="1275" spc="-75">
                <a:solidFill>
                  <a:srgbClr val="2F88BF"/>
                </a:solidFill>
                <a:latin typeface="Tahoma"/>
                <a:cs typeface="Tahoma"/>
              </a:rPr>
              <a:t>Ớ</a:t>
            </a:r>
            <a:r>
              <a:rPr dirty="0" sz="850" spc="-50">
                <a:solidFill>
                  <a:srgbClr val="2F88BF"/>
                </a:solidFill>
                <a:latin typeface="Verdana"/>
                <a:cs typeface="Verdana"/>
              </a:rPr>
              <a:t>I</a:t>
            </a:r>
            <a:r>
              <a:rPr dirty="0" sz="850" spc="55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sz="850" spc="-70">
                <a:solidFill>
                  <a:srgbClr val="2F88BF"/>
                </a:solidFill>
                <a:latin typeface="Verdana"/>
                <a:cs typeface="Verdana"/>
              </a:rPr>
              <a:t>17M)</a:t>
            </a:r>
            <a:endParaRPr sz="850">
              <a:latin typeface="Verdana"/>
              <a:cs typeface="Verdana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11496" y="3642359"/>
            <a:ext cx="271272" cy="1566671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5184511" y="3702811"/>
            <a:ext cx="201930" cy="1424940"/>
          </a:xfrm>
          <a:prstGeom prst="rect">
            <a:avLst/>
          </a:prstGeom>
        </p:spPr>
        <p:txBody>
          <a:bodyPr wrap="square" lIns="0" tIns="33655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850" spc="45">
                <a:solidFill>
                  <a:srgbClr val="2F88BF"/>
                </a:solidFill>
                <a:latin typeface="Tahoma"/>
                <a:cs typeface="Tahoma"/>
              </a:rPr>
              <a:t>ĐƯỜ</a:t>
            </a:r>
            <a:r>
              <a:rPr dirty="0" sz="850" spc="45">
                <a:solidFill>
                  <a:srgbClr val="2F88BF"/>
                </a:solidFill>
                <a:latin typeface="Verdana"/>
                <a:cs typeface="Verdana"/>
              </a:rPr>
              <a:t>NG</a:t>
            </a:r>
            <a:r>
              <a:rPr dirty="0" sz="850" spc="55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sz="850" spc="-30">
                <a:solidFill>
                  <a:srgbClr val="2F88BF"/>
                </a:solidFill>
                <a:latin typeface="Verdana"/>
                <a:cs typeface="Verdana"/>
              </a:rPr>
              <a:t>D3</a:t>
            </a:r>
            <a:r>
              <a:rPr dirty="0" sz="850" spc="60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sz="850" spc="5">
                <a:solidFill>
                  <a:srgbClr val="2F88BF"/>
                </a:solidFill>
                <a:latin typeface="Verdana"/>
                <a:cs typeface="Verdana"/>
              </a:rPr>
              <a:t>(L</a:t>
            </a:r>
            <a:r>
              <a:rPr dirty="0" sz="850" spc="5">
                <a:solidFill>
                  <a:srgbClr val="2F88BF"/>
                </a:solidFill>
                <a:latin typeface="Tahoma"/>
                <a:cs typeface="Tahoma"/>
              </a:rPr>
              <a:t>Ộ</a:t>
            </a:r>
            <a:r>
              <a:rPr dirty="0" sz="850" spc="9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850" spc="-40">
                <a:solidFill>
                  <a:srgbClr val="2F88BF"/>
                </a:solidFill>
                <a:latin typeface="Verdana"/>
                <a:cs typeface="Verdana"/>
              </a:rPr>
              <a:t>G</a:t>
            </a:r>
            <a:r>
              <a:rPr dirty="0" sz="850" spc="-40">
                <a:solidFill>
                  <a:srgbClr val="2F88BF"/>
                </a:solidFill>
                <a:latin typeface="Tahoma"/>
                <a:cs typeface="Tahoma"/>
              </a:rPr>
              <a:t>Ớ</a:t>
            </a:r>
            <a:r>
              <a:rPr dirty="0" sz="850" spc="-40">
                <a:solidFill>
                  <a:srgbClr val="2F88BF"/>
                </a:solidFill>
                <a:latin typeface="Verdana"/>
                <a:cs typeface="Verdana"/>
              </a:rPr>
              <a:t>I</a:t>
            </a:r>
            <a:r>
              <a:rPr dirty="0" sz="850" spc="60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sz="850" spc="-60">
                <a:solidFill>
                  <a:srgbClr val="2F88BF"/>
                </a:solidFill>
                <a:latin typeface="Verdana"/>
                <a:cs typeface="Verdana"/>
              </a:rPr>
              <a:t>17M)</a:t>
            </a:r>
            <a:endParaRPr sz="850">
              <a:latin typeface="Verdana"/>
              <a:cs typeface="Verdana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96111" y="996696"/>
            <a:ext cx="1225296" cy="1328927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 rot="18720000">
            <a:off x="778338" y="1586677"/>
            <a:ext cx="1392019" cy="1117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880"/>
              </a:lnSpc>
            </a:pPr>
            <a:r>
              <a:rPr dirty="0" sz="850" spc="85">
                <a:solidFill>
                  <a:srgbClr val="2F88BF"/>
                </a:solidFill>
                <a:latin typeface="Tahoma"/>
                <a:cs typeface="Tahoma"/>
              </a:rPr>
              <a:t>ĐƯ</a:t>
            </a:r>
            <a:r>
              <a:rPr dirty="0" sz="850" spc="85">
                <a:solidFill>
                  <a:srgbClr val="2F88BF"/>
                </a:solidFill>
                <a:latin typeface="Tahoma"/>
                <a:cs typeface="Tahoma"/>
              </a:rPr>
              <a:t>Ờ</a:t>
            </a:r>
            <a:r>
              <a:rPr dirty="0" sz="850" spc="-20">
                <a:solidFill>
                  <a:srgbClr val="2F88BF"/>
                </a:solidFill>
                <a:latin typeface="Verdana"/>
                <a:cs typeface="Verdana"/>
              </a:rPr>
              <a:t>N</a:t>
            </a:r>
            <a:r>
              <a:rPr dirty="0" sz="850" spc="-35">
                <a:solidFill>
                  <a:srgbClr val="2F88BF"/>
                </a:solidFill>
                <a:latin typeface="Verdana"/>
                <a:cs typeface="Verdana"/>
              </a:rPr>
              <a:t>G</a:t>
            </a:r>
            <a:r>
              <a:rPr dirty="0" sz="850" spc="65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sz="850" spc="-20">
                <a:solidFill>
                  <a:srgbClr val="2F88BF"/>
                </a:solidFill>
                <a:latin typeface="Verdana"/>
                <a:cs typeface="Verdana"/>
              </a:rPr>
              <a:t>N</a:t>
            </a:r>
            <a:r>
              <a:rPr dirty="0" sz="850" spc="-130">
                <a:solidFill>
                  <a:srgbClr val="2F88BF"/>
                </a:solidFill>
                <a:latin typeface="Verdana"/>
                <a:cs typeface="Verdana"/>
              </a:rPr>
              <a:t>1</a:t>
            </a:r>
            <a:r>
              <a:rPr dirty="0" sz="850" spc="65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baseline="3267" sz="1275" spc="-127">
                <a:solidFill>
                  <a:srgbClr val="2F88BF"/>
                </a:solidFill>
                <a:latin typeface="Verdana"/>
                <a:cs typeface="Verdana"/>
              </a:rPr>
              <a:t>(</a:t>
            </a:r>
            <a:r>
              <a:rPr dirty="0" baseline="3267" sz="1275">
                <a:solidFill>
                  <a:srgbClr val="2F88BF"/>
                </a:solidFill>
                <a:latin typeface="Verdana"/>
                <a:cs typeface="Verdana"/>
              </a:rPr>
              <a:t>L</a:t>
            </a:r>
            <a:r>
              <a:rPr dirty="0" baseline="3267" sz="1275" spc="127">
                <a:solidFill>
                  <a:srgbClr val="2F88BF"/>
                </a:solidFill>
                <a:latin typeface="Tahoma"/>
                <a:cs typeface="Tahoma"/>
              </a:rPr>
              <a:t>Ộ</a:t>
            </a:r>
            <a:r>
              <a:rPr dirty="0" baseline="3267" sz="1275" spc="15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baseline="3267" sz="1275" spc="-75">
                <a:solidFill>
                  <a:srgbClr val="2F88BF"/>
                </a:solidFill>
                <a:latin typeface="Verdana"/>
                <a:cs typeface="Verdana"/>
              </a:rPr>
              <a:t>G</a:t>
            </a:r>
            <a:r>
              <a:rPr dirty="0" baseline="3267" sz="1275" spc="112">
                <a:solidFill>
                  <a:srgbClr val="2F88BF"/>
                </a:solidFill>
                <a:latin typeface="Tahoma"/>
                <a:cs typeface="Tahoma"/>
              </a:rPr>
              <a:t>Ớ</a:t>
            </a:r>
            <a:r>
              <a:rPr dirty="0" baseline="3267" sz="1275" spc="-240">
                <a:solidFill>
                  <a:srgbClr val="2F88BF"/>
                </a:solidFill>
                <a:latin typeface="Verdana"/>
                <a:cs typeface="Verdana"/>
              </a:rPr>
              <a:t>I</a:t>
            </a:r>
            <a:r>
              <a:rPr dirty="0" baseline="3267" sz="1275" spc="97">
                <a:solidFill>
                  <a:srgbClr val="2F88BF"/>
                </a:solidFill>
                <a:latin typeface="Verdana"/>
                <a:cs typeface="Verdana"/>
              </a:rPr>
              <a:t> </a:t>
            </a:r>
            <a:r>
              <a:rPr dirty="0" baseline="3267" sz="1275" spc="-209">
                <a:solidFill>
                  <a:srgbClr val="2F88BF"/>
                </a:solidFill>
                <a:latin typeface="Verdana"/>
                <a:cs typeface="Verdana"/>
              </a:rPr>
              <a:t>1</a:t>
            </a:r>
            <a:r>
              <a:rPr dirty="0" baseline="3267" sz="1275" spc="-22">
                <a:solidFill>
                  <a:srgbClr val="2F88BF"/>
                </a:solidFill>
                <a:latin typeface="Verdana"/>
                <a:cs typeface="Verdana"/>
              </a:rPr>
              <a:t>7</a:t>
            </a:r>
            <a:r>
              <a:rPr dirty="0" baseline="3267" sz="1275" spc="-22">
                <a:solidFill>
                  <a:srgbClr val="2F88BF"/>
                </a:solidFill>
                <a:latin typeface="Verdana"/>
                <a:cs typeface="Verdana"/>
              </a:rPr>
              <a:t>M</a:t>
            </a:r>
            <a:r>
              <a:rPr dirty="0" baseline="3267" sz="1275" spc="-120">
                <a:solidFill>
                  <a:srgbClr val="2F88BF"/>
                </a:solidFill>
                <a:latin typeface="Verdana"/>
                <a:cs typeface="Verdana"/>
              </a:rPr>
              <a:t>)</a:t>
            </a:r>
            <a:endParaRPr baseline="3267" sz="1275">
              <a:latin typeface="Verdana"/>
              <a:cs typeface="Verdan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142516" y="819633"/>
            <a:ext cx="2231390" cy="655955"/>
            <a:chOff x="2142516" y="819633"/>
            <a:chExt cx="2231390" cy="655955"/>
          </a:xfrm>
        </p:grpSpPr>
        <p:sp>
          <p:nvSpPr>
            <p:cNvPr id="25" name="object 25"/>
            <p:cNvSpPr/>
            <p:nvPr/>
          </p:nvSpPr>
          <p:spPr>
            <a:xfrm>
              <a:off x="2142516" y="819633"/>
              <a:ext cx="444500" cy="459105"/>
            </a:xfrm>
            <a:custGeom>
              <a:avLst/>
              <a:gdLst/>
              <a:ahLst/>
              <a:cxnLst/>
              <a:rect l="l" t="t" r="r" b="b"/>
              <a:pathLst>
                <a:path w="444500" h="459105">
                  <a:moveTo>
                    <a:pt x="250946" y="0"/>
                  </a:moveTo>
                  <a:lnTo>
                    <a:pt x="0" y="294223"/>
                  </a:lnTo>
                  <a:lnTo>
                    <a:pt x="193084" y="458908"/>
                  </a:lnTo>
                  <a:lnTo>
                    <a:pt x="444030" y="164684"/>
                  </a:lnTo>
                  <a:lnTo>
                    <a:pt x="250946" y="0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43784" y="829056"/>
              <a:ext cx="1530095" cy="35356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62527" y="1121664"/>
              <a:ext cx="911351" cy="353567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2926500" y="853679"/>
            <a:ext cx="1346835" cy="49784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150" spc="5">
                <a:solidFill>
                  <a:srgbClr val="2F88BF"/>
                </a:solidFill>
                <a:latin typeface="Tahoma"/>
                <a:cs typeface="Tahoma"/>
              </a:rPr>
              <a:t>VỊ</a:t>
            </a:r>
            <a:r>
              <a:rPr dirty="0" sz="1150" spc="12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150" spc="-35">
                <a:solidFill>
                  <a:srgbClr val="2F88BF"/>
                </a:solidFill>
                <a:latin typeface="Tahoma"/>
                <a:cs typeface="Tahoma"/>
              </a:rPr>
              <a:t>TRÍ</a:t>
            </a:r>
            <a:r>
              <a:rPr dirty="0" sz="1150" spc="110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150" spc="170">
                <a:solidFill>
                  <a:srgbClr val="2F88BF"/>
                </a:solidFill>
                <a:latin typeface="Tahoma"/>
                <a:cs typeface="Tahoma"/>
              </a:rPr>
              <a:t>XÂY</a:t>
            </a:r>
            <a:r>
              <a:rPr dirty="0" sz="1150" spc="125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150" spc="85">
                <a:solidFill>
                  <a:srgbClr val="2F88BF"/>
                </a:solidFill>
                <a:latin typeface="Tahoma"/>
                <a:cs typeface="Tahoma"/>
              </a:rPr>
              <a:t>DỰNG</a:t>
            </a:r>
            <a:endParaRPr sz="1150">
              <a:latin typeface="Tahoma"/>
              <a:cs typeface="Tahoma"/>
            </a:endParaRPr>
          </a:p>
          <a:p>
            <a:pPr marL="629920">
              <a:lnSpc>
                <a:spcPct val="100000"/>
              </a:lnSpc>
              <a:spcBef>
                <a:spcPts val="925"/>
              </a:spcBef>
            </a:pPr>
            <a:r>
              <a:rPr dirty="0" sz="1150" spc="45">
                <a:solidFill>
                  <a:srgbClr val="2F88BF"/>
                </a:solidFill>
                <a:latin typeface="Tahoma"/>
                <a:cs typeface="Tahoma"/>
              </a:rPr>
              <a:t>(2,69</a:t>
            </a:r>
            <a:r>
              <a:rPr dirty="0" sz="1150" spc="55">
                <a:solidFill>
                  <a:srgbClr val="2F88BF"/>
                </a:solidFill>
                <a:latin typeface="Tahoma"/>
                <a:cs typeface="Tahoma"/>
              </a:rPr>
              <a:t> </a:t>
            </a:r>
            <a:r>
              <a:rPr dirty="0" sz="1150" spc="65">
                <a:solidFill>
                  <a:srgbClr val="2F88BF"/>
                </a:solidFill>
                <a:latin typeface="Tahoma"/>
                <a:cs typeface="Tahoma"/>
              </a:rPr>
              <a:t>HA)</a:t>
            </a:r>
            <a:endParaRPr sz="1150">
              <a:latin typeface="Tahoma"/>
              <a:cs typeface="Tahom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466338" y="1051090"/>
            <a:ext cx="1780539" cy="114300"/>
          </a:xfrm>
          <a:custGeom>
            <a:avLst/>
            <a:gdLst/>
            <a:ahLst/>
            <a:cxnLst/>
            <a:rect l="l" t="t" r="r" b="b"/>
            <a:pathLst>
              <a:path w="1780539" h="114300">
                <a:moveTo>
                  <a:pt x="114300" y="0"/>
                </a:moveTo>
                <a:lnTo>
                  <a:pt x="0" y="57150"/>
                </a:lnTo>
                <a:lnTo>
                  <a:pt x="114300" y="114300"/>
                </a:lnTo>
                <a:lnTo>
                  <a:pt x="114300" y="76200"/>
                </a:lnTo>
                <a:lnTo>
                  <a:pt x="95250" y="76200"/>
                </a:lnTo>
                <a:lnTo>
                  <a:pt x="95250" y="38100"/>
                </a:lnTo>
                <a:lnTo>
                  <a:pt x="114300" y="38099"/>
                </a:lnTo>
                <a:lnTo>
                  <a:pt x="114300" y="0"/>
                </a:lnTo>
                <a:close/>
              </a:path>
              <a:path w="1780539" h="114300">
                <a:moveTo>
                  <a:pt x="114300" y="38099"/>
                </a:moveTo>
                <a:lnTo>
                  <a:pt x="95250" y="38100"/>
                </a:lnTo>
                <a:lnTo>
                  <a:pt x="95250" y="76200"/>
                </a:lnTo>
                <a:lnTo>
                  <a:pt x="114300" y="76199"/>
                </a:lnTo>
                <a:lnTo>
                  <a:pt x="114300" y="38099"/>
                </a:lnTo>
                <a:close/>
              </a:path>
              <a:path w="1780539" h="114300">
                <a:moveTo>
                  <a:pt x="114300" y="76199"/>
                </a:moveTo>
                <a:lnTo>
                  <a:pt x="95250" y="76200"/>
                </a:lnTo>
                <a:lnTo>
                  <a:pt x="114300" y="76200"/>
                </a:lnTo>
                <a:close/>
              </a:path>
              <a:path w="1780539" h="114300">
                <a:moveTo>
                  <a:pt x="1780028" y="38098"/>
                </a:moveTo>
                <a:lnTo>
                  <a:pt x="114300" y="38099"/>
                </a:lnTo>
                <a:lnTo>
                  <a:pt x="114300" y="76199"/>
                </a:lnTo>
                <a:lnTo>
                  <a:pt x="1780028" y="76198"/>
                </a:lnTo>
                <a:lnTo>
                  <a:pt x="1780028" y="38098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5358" y="24582"/>
            <a:ext cx="3001645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20" b="0">
                <a:latin typeface="Calibri Light"/>
                <a:cs typeface="Calibri Light"/>
              </a:rPr>
              <a:t>ĐIỀU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20" b="0">
                <a:latin typeface="Calibri Light"/>
                <a:cs typeface="Calibri Light"/>
              </a:rPr>
              <a:t>KIỆN</a:t>
            </a:r>
            <a:r>
              <a:rPr dirty="0" sz="2750" spc="-5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TỰ</a:t>
            </a:r>
            <a:r>
              <a:rPr dirty="0" sz="2750" b="0">
                <a:latin typeface="Calibri Light"/>
                <a:cs typeface="Calibri Light"/>
              </a:rPr>
              <a:t> </a:t>
            </a:r>
            <a:r>
              <a:rPr dirty="0" sz="2750" spc="25" b="0">
                <a:latin typeface="Calibri Light"/>
                <a:cs typeface="Calibri Light"/>
              </a:rPr>
              <a:t>NHIÊN</a:t>
            </a:r>
            <a:endParaRPr sz="275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3519" y="4623815"/>
            <a:ext cx="996695" cy="46024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606760" y="4666996"/>
            <a:ext cx="74739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solidFill>
                  <a:srgbClr val="2F88BF"/>
                </a:solidFill>
                <a:latin typeface="Calibri"/>
                <a:cs typeface="Calibri"/>
              </a:rPr>
              <a:t>KHÍ</a:t>
            </a:r>
            <a:r>
              <a:rPr dirty="0" sz="1600" spc="-75" b="1">
                <a:solidFill>
                  <a:srgbClr val="2F88BF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2F88BF"/>
                </a:solidFill>
                <a:latin typeface="Calibri"/>
                <a:cs typeface="Calibri"/>
              </a:rPr>
              <a:t>HẬU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53052" y="818865"/>
            <a:ext cx="1270000" cy="1247775"/>
          </a:xfrm>
          <a:custGeom>
            <a:avLst/>
            <a:gdLst/>
            <a:ahLst/>
            <a:cxnLst/>
            <a:rect l="l" t="t" r="r" b="b"/>
            <a:pathLst>
              <a:path w="1270000" h="1247775">
                <a:moveTo>
                  <a:pt x="634801" y="0"/>
                </a:moveTo>
                <a:lnTo>
                  <a:pt x="587425" y="1711"/>
                </a:lnTo>
                <a:lnTo>
                  <a:pt x="540995" y="6764"/>
                </a:lnTo>
                <a:lnTo>
                  <a:pt x="495633" y="15038"/>
                </a:lnTo>
                <a:lnTo>
                  <a:pt x="451462" y="26412"/>
                </a:lnTo>
                <a:lnTo>
                  <a:pt x="408605" y="40767"/>
                </a:lnTo>
                <a:lnTo>
                  <a:pt x="367185" y="57981"/>
                </a:lnTo>
                <a:lnTo>
                  <a:pt x="327324" y="77933"/>
                </a:lnTo>
                <a:lnTo>
                  <a:pt x="289145" y="100504"/>
                </a:lnTo>
                <a:lnTo>
                  <a:pt x="252771" y="125572"/>
                </a:lnTo>
                <a:lnTo>
                  <a:pt x="218325" y="153017"/>
                </a:lnTo>
                <a:lnTo>
                  <a:pt x="185929" y="182718"/>
                </a:lnTo>
                <a:lnTo>
                  <a:pt x="155706" y="214554"/>
                </a:lnTo>
                <a:lnTo>
                  <a:pt x="127779" y="248406"/>
                </a:lnTo>
                <a:lnTo>
                  <a:pt x="102270" y="284151"/>
                </a:lnTo>
                <a:lnTo>
                  <a:pt x="79303" y="321671"/>
                </a:lnTo>
                <a:lnTo>
                  <a:pt x="59000" y="360843"/>
                </a:lnTo>
                <a:lnTo>
                  <a:pt x="41483" y="401548"/>
                </a:lnTo>
                <a:lnTo>
                  <a:pt x="26876" y="443665"/>
                </a:lnTo>
                <a:lnTo>
                  <a:pt x="15302" y="487073"/>
                </a:lnTo>
                <a:lnTo>
                  <a:pt x="6882" y="531651"/>
                </a:lnTo>
                <a:lnTo>
                  <a:pt x="1741" y="577280"/>
                </a:lnTo>
                <a:lnTo>
                  <a:pt x="0" y="623837"/>
                </a:lnTo>
                <a:lnTo>
                  <a:pt x="1741" y="670395"/>
                </a:lnTo>
                <a:lnTo>
                  <a:pt x="6882" y="716024"/>
                </a:lnTo>
                <a:lnTo>
                  <a:pt x="15302" y="760602"/>
                </a:lnTo>
                <a:lnTo>
                  <a:pt x="26876" y="804010"/>
                </a:lnTo>
                <a:lnTo>
                  <a:pt x="41483" y="846127"/>
                </a:lnTo>
                <a:lnTo>
                  <a:pt x="59000" y="886832"/>
                </a:lnTo>
                <a:lnTo>
                  <a:pt x="79303" y="926005"/>
                </a:lnTo>
                <a:lnTo>
                  <a:pt x="102270" y="963524"/>
                </a:lnTo>
                <a:lnTo>
                  <a:pt x="127779" y="999270"/>
                </a:lnTo>
                <a:lnTo>
                  <a:pt x="155706" y="1033121"/>
                </a:lnTo>
                <a:lnTo>
                  <a:pt x="185929" y="1064958"/>
                </a:lnTo>
                <a:lnTo>
                  <a:pt x="218325" y="1094659"/>
                </a:lnTo>
                <a:lnTo>
                  <a:pt x="252771" y="1122104"/>
                </a:lnTo>
                <a:lnTo>
                  <a:pt x="289145" y="1147171"/>
                </a:lnTo>
                <a:lnTo>
                  <a:pt x="327324" y="1169742"/>
                </a:lnTo>
                <a:lnTo>
                  <a:pt x="367185" y="1189695"/>
                </a:lnTo>
                <a:lnTo>
                  <a:pt x="408605" y="1206908"/>
                </a:lnTo>
                <a:lnTo>
                  <a:pt x="451462" y="1221263"/>
                </a:lnTo>
                <a:lnTo>
                  <a:pt x="495633" y="1232637"/>
                </a:lnTo>
                <a:lnTo>
                  <a:pt x="540995" y="1240911"/>
                </a:lnTo>
                <a:lnTo>
                  <a:pt x="587425" y="1245964"/>
                </a:lnTo>
                <a:lnTo>
                  <a:pt x="634801" y="1247675"/>
                </a:lnTo>
                <a:lnTo>
                  <a:pt x="682177" y="1245964"/>
                </a:lnTo>
                <a:lnTo>
                  <a:pt x="728608" y="1240911"/>
                </a:lnTo>
                <a:lnTo>
                  <a:pt x="773970" y="1232637"/>
                </a:lnTo>
                <a:lnTo>
                  <a:pt x="818140" y="1221263"/>
                </a:lnTo>
                <a:lnTo>
                  <a:pt x="860997" y="1206908"/>
                </a:lnTo>
                <a:lnTo>
                  <a:pt x="902418" y="1189695"/>
                </a:lnTo>
                <a:lnTo>
                  <a:pt x="942279" y="1169742"/>
                </a:lnTo>
                <a:lnTo>
                  <a:pt x="980458" y="1147171"/>
                </a:lnTo>
                <a:lnTo>
                  <a:pt x="1016832" y="1122104"/>
                </a:lnTo>
                <a:lnTo>
                  <a:pt x="1051278" y="1094659"/>
                </a:lnTo>
                <a:lnTo>
                  <a:pt x="1083674" y="1064958"/>
                </a:lnTo>
                <a:lnTo>
                  <a:pt x="1113897" y="1033121"/>
                </a:lnTo>
                <a:lnTo>
                  <a:pt x="1141824" y="999270"/>
                </a:lnTo>
                <a:lnTo>
                  <a:pt x="1167333" y="963524"/>
                </a:lnTo>
                <a:lnTo>
                  <a:pt x="1190300" y="926005"/>
                </a:lnTo>
                <a:lnTo>
                  <a:pt x="1210603" y="886832"/>
                </a:lnTo>
                <a:lnTo>
                  <a:pt x="1228120" y="846127"/>
                </a:lnTo>
                <a:lnTo>
                  <a:pt x="1242726" y="804010"/>
                </a:lnTo>
                <a:lnTo>
                  <a:pt x="1254301" y="760602"/>
                </a:lnTo>
                <a:lnTo>
                  <a:pt x="1262720" y="716024"/>
                </a:lnTo>
                <a:lnTo>
                  <a:pt x="1267862" y="670395"/>
                </a:lnTo>
                <a:lnTo>
                  <a:pt x="1269603" y="623837"/>
                </a:lnTo>
                <a:lnTo>
                  <a:pt x="1267862" y="577280"/>
                </a:lnTo>
                <a:lnTo>
                  <a:pt x="1262720" y="531651"/>
                </a:lnTo>
                <a:lnTo>
                  <a:pt x="1254301" y="487073"/>
                </a:lnTo>
                <a:lnTo>
                  <a:pt x="1242726" y="443665"/>
                </a:lnTo>
                <a:lnTo>
                  <a:pt x="1228120" y="401548"/>
                </a:lnTo>
                <a:lnTo>
                  <a:pt x="1210603" y="360843"/>
                </a:lnTo>
                <a:lnTo>
                  <a:pt x="1190300" y="321671"/>
                </a:lnTo>
                <a:lnTo>
                  <a:pt x="1167333" y="284151"/>
                </a:lnTo>
                <a:lnTo>
                  <a:pt x="1141824" y="248406"/>
                </a:lnTo>
                <a:lnTo>
                  <a:pt x="1113897" y="214554"/>
                </a:lnTo>
                <a:lnTo>
                  <a:pt x="1083674" y="182718"/>
                </a:lnTo>
                <a:lnTo>
                  <a:pt x="1051278" y="153017"/>
                </a:lnTo>
                <a:lnTo>
                  <a:pt x="1016832" y="125572"/>
                </a:lnTo>
                <a:lnTo>
                  <a:pt x="980458" y="100504"/>
                </a:lnTo>
                <a:lnTo>
                  <a:pt x="942279" y="77933"/>
                </a:lnTo>
                <a:lnTo>
                  <a:pt x="902418" y="57981"/>
                </a:lnTo>
                <a:lnTo>
                  <a:pt x="860997" y="40767"/>
                </a:lnTo>
                <a:lnTo>
                  <a:pt x="818140" y="26412"/>
                </a:lnTo>
                <a:lnTo>
                  <a:pt x="773970" y="15038"/>
                </a:lnTo>
                <a:lnTo>
                  <a:pt x="728608" y="6764"/>
                </a:lnTo>
                <a:lnTo>
                  <a:pt x="682177" y="1711"/>
                </a:lnTo>
                <a:lnTo>
                  <a:pt x="634801" y="0"/>
                </a:lnTo>
                <a:close/>
              </a:path>
            </a:pathLst>
          </a:custGeom>
          <a:solidFill>
            <a:srgbClr val="ACCBF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80685" y="1331976"/>
            <a:ext cx="41402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r>
              <a:rPr dirty="0" sz="1100" spc="-6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Calibri Light"/>
                <a:cs typeface="Calibri Light"/>
              </a:rPr>
              <a:t>MÙA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653052" y="2228248"/>
            <a:ext cx="1270000" cy="1276985"/>
          </a:xfrm>
          <a:custGeom>
            <a:avLst/>
            <a:gdLst/>
            <a:ahLst/>
            <a:cxnLst/>
            <a:rect l="l" t="t" r="r" b="b"/>
            <a:pathLst>
              <a:path w="1270000" h="1276985">
                <a:moveTo>
                  <a:pt x="634801" y="0"/>
                </a:moveTo>
                <a:lnTo>
                  <a:pt x="587425" y="1750"/>
                </a:lnTo>
                <a:lnTo>
                  <a:pt x="540995" y="6921"/>
                </a:lnTo>
                <a:lnTo>
                  <a:pt x="495633" y="15388"/>
                </a:lnTo>
                <a:lnTo>
                  <a:pt x="451462" y="27027"/>
                </a:lnTo>
                <a:lnTo>
                  <a:pt x="408605" y="41716"/>
                </a:lnTo>
                <a:lnTo>
                  <a:pt x="367185" y="59331"/>
                </a:lnTo>
                <a:lnTo>
                  <a:pt x="327324" y="79748"/>
                </a:lnTo>
                <a:lnTo>
                  <a:pt x="289145" y="102844"/>
                </a:lnTo>
                <a:lnTo>
                  <a:pt x="252771" y="128495"/>
                </a:lnTo>
                <a:lnTo>
                  <a:pt x="218325" y="156579"/>
                </a:lnTo>
                <a:lnTo>
                  <a:pt x="185929" y="186972"/>
                </a:lnTo>
                <a:lnTo>
                  <a:pt x="155706" y="219549"/>
                </a:lnTo>
                <a:lnTo>
                  <a:pt x="127779" y="254189"/>
                </a:lnTo>
                <a:lnTo>
                  <a:pt x="102270" y="290767"/>
                </a:lnTo>
                <a:lnTo>
                  <a:pt x="79303" y="329160"/>
                </a:lnTo>
                <a:lnTo>
                  <a:pt x="59000" y="369245"/>
                </a:lnTo>
                <a:lnTo>
                  <a:pt x="41483" y="410897"/>
                </a:lnTo>
                <a:lnTo>
                  <a:pt x="26876" y="453995"/>
                </a:lnTo>
                <a:lnTo>
                  <a:pt x="15302" y="498413"/>
                </a:lnTo>
                <a:lnTo>
                  <a:pt x="6882" y="544030"/>
                </a:lnTo>
                <a:lnTo>
                  <a:pt x="1741" y="590721"/>
                </a:lnTo>
                <a:lnTo>
                  <a:pt x="0" y="638362"/>
                </a:lnTo>
                <a:lnTo>
                  <a:pt x="1741" y="686004"/>
                </a:lnTo>
                <a:lnTo>
                  <a:pt x="6882" y="732695"/>
                </a:lnTo>
                <a:lnTo>
                  <a:pt x="15302" y="778312"/>
                </a:lnTo>
                <a:lnTo>
                  <a:pt x="26876" y="822730"/>
                </a:lnTo>
                <a:lnTo>
                  <a:pt x="41483" y="865828"/>
                </a:lnTo>
                <a:lnTo>
                  <a:pt x="59000" y="907481"/>
                </a:lnTo>
                <a:lnTo>
                  <a:pt x="79303" y="947565"/>
                </a:lnTo>
                <a:lnTo>
                  <a:pt x="102270" y="985958"/>
                </a:lnTo>
                <a:lnTo>
                  <a:pt x="127779" y="1022536"/>
                </a:lnTo>
                <a:lnTo>
                  <a:pt x="155706" y="1057176"/>
                </a:lnTo>
                <a:lnTo>
                  <a:pt x="185929" y="1089754"/>
                </a:lnTo>
                <a:lnTo>
                  <a:pt x="218325" y="1120147"/>
                </a:lnTo>
                <a:lnTo>
                  <a:pt x="252771" y="1148230"/>
                </a:lnTo>
                <a:lnTo>
                  <a:pt x="289145" y="1173882"/>
                </a:lnTo>
                <a:lnTo>
                  <a:pt x="327324" y="1196978"/>
                </a:lnTo>
                <a:lnTo>
                  <a:pt x="367185" y="1217395"/>
                </a:lnTo>
                <a:lnTo>
                  <a:pt x="408605" y="1235010"/>
                </a:lnTo>
                <a:lnTo>
                  <a:pt x="451462" y="1249699"/>
                </a:lnTo>
                <a:lnTo>
                  <a:pt x="495633" y="1261338"/>
                </a:lnTo>
                <a:lnTo>
                  <a:pt x="540995" y="1269805"/>
                </a:lnTo>
                <a:lnTo>
                  <a:pt x="587425" y="1274976"/>
                </a:lnTo>
                <a:lnTo>
                  <a:pt x="634801" y="1276727"/>
                </a:lnTo>
                <a:lnTo>
                  <a:pt x="682177" y="1274976"/>
                </a:lnTo>
                <a:lnTo>
                  <a:pt x="728608" y="1269805"/>
                </a:lnTo>
                <a:lnTo>
                  <a:pt x="773970" y="1261338"/>
                </a:lnTo>
                <a:lnTo>
                  <a:pt x="818140" y="1249699"/>
                </a:lnTo>
                <a:lnTo>
                  <a:pt x="860997" y="1235010"/>
                </a:lnTo>
                <a:lnTo>
                  <a:pt x="902417" y="1217395"/>
                </a:lnTo>
                <a:lnTo>
                  <a:pt x="942278" y="1196978"/>
                </a:lnTo>
                <a:lnTo>
                  <a:pt x="980457" y="1173882"/>
                </a:lnTo>
                <a:lnTo>
                  <a:pt x="1016831" y="1148230"/>
                </a:lnTo>
                <a:lnTo>
                  <a:pt x="1051277" y="1120147"/>
                </a:lnTo>
                <a:lnTo>
                  <a:pt x="1083673" y="1089754"/>
                </a:lnTo>
                <a:lnTo>
                  <a:pt x="1113896" y="1057176"/>
                </a:lnTo>
                <a:lnTo>
                  <a:pt x="1141823" y="1022536"/>
                </a:lnTo>
                <a:lnTo>
                  <a:pt x="1167332" y="985958"/>
                </a:lnTo>
                <a:lnTo>
                  <a:pt x="1190299" y="947565"/>
                </a:lnTo>
                <a:lnTo>
                  <a:pt x="1210602" y="907481"/>
                </a:lnTo>
                <a:lnTo>
                  <a:pt x="1228118" y="865828"/>
                </a:lnTo>
                <a:lnTo>
                  <a:pt x="1242725" y="822730"/>
                </a:lnTo>
                <a:lnTo>
                  <a:pt x="1254300" y="778312"/>
                </a:lnTo>
                <a:lnTo>
                  <a:pt x="1262719" y="732695"/>
                </a:lnTo>
                <a:lnTo>
                  <a:pt x="1267861" y="686004"/>
                </a:lnTo>
                <a:lnTo>
                  <a:pt x="1269602" y="638362"/>
                </a:lnTo>
                <a:lnTo>
                  <a:pt x="1267861" y="590721"/>
                </a:lnTo>
                <a:lnTo>
                  <a:pt x="1262719" y="544030"/>
                </a:lnTo>
                <a:lnTo>
                  <a:pt x="1254300" y="498413"/>
                </a:lnTo>
                <a:lnTo>
                  <a:pt x="1242725" y="453995"/>
                </a:lnTo>
                <a:lnTo>
                  <a:pt x="1228118" y="410897"/>
                </a:lnTo>
                <a:lnTo>
                  <a:pt x="1210602" y="369245"/>
                </a:lnTo>
                <a:lnTo>
                  <a:pt x="1190299" y="329160"/>
                </a:lnTo>
                <a:lnTo>
                  <a:pt x="1167332" y="290767"/>
                </a:lnTo>
                <a:lnTo>
                  <a:pt x="1141823" y="254189"/>
                </a:lnTo>
                <a:lnTo>
                  <a:pt x="1113896" y="219549"/>
                </a:lnTo>
                <a:lnTo>
                  <a:pt x="1083673" y="186972"/>
                </a:lnTo>
                <a:lnTo>
                  <a:pt x="1051277" y="156579"/>
                </a:lnTo>
                <a:lnTo>
                  <a:pt x="1016831" y="128495"/>
                </a:lnTo>
                <a:lnTo>
                  <a:pt x="980457" y="102844"/>
                </a:lnTo>
                <a:lnTo>
                  <a:pt x="942278" y="79748"/>
                </a:lnTo>
                <a:lnTo>
                  <a:pt x="902417" y="59331"/>
                </a:lnTo>
                <a:lnTo>
                  <a:pt x="860997" y="41716"/>
                </a:lnTo>
                <a:lnTo>
                  <a:pt x="818140" y="27027"/>
                </a:lnTo>
                <a:lnTo>
                  <a:pt x="773970" y="15388"/>
                </a:lnTo>
                <a:lnTo>
                  <a:pt x="728608" y="6921"/>
                </a:lnTo>
                <a:lnTo>
                  <a:pt x="682177" y="1750"/>
                </a:lnTo>
                <a:lnTo>
                  <a:pt x="634801" y="0"/>
                </a:lnTo>
                <a:close/>
              </a:path>
            </a:pathLst>
          </a:custGeom>
          <a:solidFill>
            <a:srgbClr val="2447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928283" y="2593847"/>
            <a:ext cx="722630" cy="52260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69850">
              <a:lnSpc>
                <a:spcPts val="1300"/>
              </a:lnSpc>
              <a:spcBef>
                <a:spcPts val="160"/>
              </a:spcBef>
            </a:pP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NHIỆT </a:t>
            </a:r>
            <a:r>
              <a:rPr dirty="0" sz="1100" spc="-5">
                <a:solidFill>
                  <a:srgbClr val="FFFFFF"/>
                </a:solidFill>
                <a:latin typeface="Calibri Light"/>
                <a:cs typeface="Calibri Light"/>
              </a:rPr>
              <a:t>ĐỘ </a:t>
            </a:r>
            <a:r>
              <a:rPr dirty="0" sz="110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Calibri Light"/>
                <a:cs typeface="Calibri Light"/>
              </a:rPr>
              <a:t>BÌNH </a:t>
            </a:r>
            <a:r>
              <a:rPr dirty="0" sz="1100">
                <a:solidFill>
                  <a:srgbClr val="FFFFFF"/>
                </a:solidFill>
                <a:latin typeface="Calibri Light"/>
                <a:cs typeface="Calibri Light"/>
              </a:rPr>
              <a:t>QUÂN </a:t>
            </a:r>
            <a:r>
              <a:rPr dirty="0" sz="1100" spc="-23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25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>
                <a:solidFill>
                  <a:srgbClr val="FFFFFF"/>
                </a:solidFill>
                <a:latin typeface="Calibri Light"/>
                <a:cs typeface="Calibri Light"/>
              </a:rPr>
              <a:t>8</a:t>
            </a:r>
            <a:r>
              <a:rPr dirty="0" sz="1100" spc="-3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 Light"/>
                <a:cs typeface="Calibri Light"/>
              </a:rPr>
              <a:t>-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 26</a:t>
            </a:r>
            <a:r>
              <a:rPr dirty="0" sz="1100" spc="-1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dirty="0" sz="1100" spc="-20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r>
              <a:rPr dirty="0" sz="1100" spc="-25">
                <a:solidFill>
                  <a:srgbClr val="FFFFFF"/>
                </a:solidFill>
                <a:latin typeface="Calibri Light"/>
                <a:cs typeface="Calibri Light"/>
              </a:rPr>
              <a:t>°</a:t>
            </a:r>
            <a:r>
              <a:rPr dirty="0" sz="1100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63074" y="3666680"/>
            <a:ext cx="1270000" cy="1276985"/>
          </a:xfrm>
          <a:custGeom>
            <a:avLst/>
            <a:gdLst/>
            <a:ahLst/>
            <a:cxnLst/>
            <a:rect l="l" t="t" r="r" b="b"/>
            <a:pathLst>
              <a:path w="1270000" h="1276985">
                <a:moveTo>
                  <a:pt x="634801" y="0"/>
                </a:moveTo>
                <a:lnTo>
                  <a:pt x="587425" y="1750"/>
                </a:lnTo>
                <a:lnTo>
                  <a:pt x="540995" y="6921"/>
                </a:lnTo>
                <a:lnTo>
                  <a:pt x="495633" y="15388"/>
                </a:lnTo>
                <a:lnTo>
                  <a:pt x="451462" y="27027"/>
                </a:lnTo>
                <a:lnTo>
                  <a:pt x="408605" y="41716"/>
                </a:lnTo>
                <a:lnTo>
                  <a:pt x="367185" y="59331"/>
                </a:lnTo>
                <a:lnTo>
                  <a:pt x="327324" y="79748"/>
                </a:lnTo>
                <a:lnTo>
                  <a:pt x="289145" y="102844"/>
                </a:lnTo>
                <a:lnTo>
                  <a:pt x="252771" y="128496"/>
                </a:lnTo>
                <a:lnTo>
                  <a:pt x="218325" y="156580"/>
                </a:lnTo>
                <a:lnTo>
                  <a:pt x="185929" y="186972"/>
                </a:lnTo>
                <a:lnTo>
                  <a:pt x="155706" y="219550"/>
                </a:lnTo>
                <a:lnTo>
                  <a:pt x="127779" y="254190"/>
                </a:lnTo>
                <a:lnTo>
                  <a:pt x="102270" y="290768"/>
                </a:lnTo>
                <a:lnTo>
                  <a:pt x="79303" y="329161"/>
                </a:lnTo>
                <a:lnTo>
                  <a:pt x="59000" y="369246"/>
                </a:lnTo>
                <a:lnTo>
                  <a:pt x="41483" y="410898"/>
                </a:lnTo>
                <a:lnTo>
                  <a:pt x="26876" y="453996"/>
                </a:lnTo>
                <a:lnTo>
                  <a:pt x="15302" y="498415"/>
                </a:lnTo>
                <a:lnTo>
                  <a:pt x="6882" y="544031"/>
                </a:lnTo>
                <a:lnTo>
                  <a:pt x="1741" y="590722"/>
                </a:lnTo>
                <a:lnTo>
                  <a:pt x="0" y="638364"/>
                </a:lnTo>
                <a:lnTo>
                  <a:pt x="1741" y="686006"/>
                </a:lnTo>
                <a:lnTo>
                  <a:pt x="6882" y="732696"/>
                </a:lnTo>
                <a:lnTo>
                  <a:pt x="15302" y="778313"/>
                </a:lnTo>
                <a:lnTo>
                  <a:pt x="26876" y="822731"/>
                </a:lnTo>
                <a:lnTo>
                  <a:pt x="41483" y="865829"/>
                </a:lnTo>
                <a:lnTo>
                  <a:pt x="59000" y="907482"/>
                </a:lnTo>
                <a:lnTo>
                  <a:pt x="79303" y="947566"/>
                </a:lnTo>
                <a:lnTo>
                  <a:pt x="102270" y="985959"/>
                </a:lnTo>
                <a:lnTo>
                  <a:pt x="127779" y="1022537"/>
                </a:lnTo>
                <a:lnTo>
                  <a:pt x="155706" y="1057177"/>
                </a:lnTo>
                <a:lnTo>
                  <a:pt x="185929" y="1089755"/>
                </a:lnTo>
                <a:lnTo>
                  <a:pt x="218325" y="1120147"/>
                </a:lnTo>
                <a:lnTo>
                  <a:pt x="252771" y="1148231"/>
                </a:lnTo>
                <a:lnTo>
                  <a:pt x="289145" y="1173883"/>
                </a:lnTo>
                <a:lnTo>
                  <a:pt x="327324" y="1196979"/>
                </a:lnTo>
                <a:lnTo>
                  <a:pt x="367185" y="1217396"/>
                </a:lnTo>
                <a:lnTo>
                  <a:pt x="408605" y="1235010"/>
                </a:lnTo>
                <a:lnTo>
                  <a:pt x="451462" y="1249699"/>
                </a:lnTo>
                <a:lnTo>
                  <a:pt x="495633" y="1261338"/>
                </a:lnTo>
                <a:lnTo>
                  <a:pt x="540995" y="1269805"/>
                </a:lnTo>
                <a:lnTo>
                  <a:pt x="587425" y="1274976"/>
                </a:lnTo>
                <a:lnTo>
                  <a:pt x="634801" y="1276727"/>
                </a:lnTo>
                <a:lnTo>
                  <a:pt x="682177" y="1274976"/>
                </a:lnTo>
                <a:lnTo>
                  <a:pt x="728608" y="1269805"/>
                </a:lnTo>
                <a:lnTo>
                  <a:pt x="773970" y="1261338"/>
                </a:lnTo>
                <a:lnTo>
                  <a:pt x="818140" y="1249699"/>
                </a:lnTo>
                <a:lnTo>
                  <a:pt x="860997" y="1235010"/>
                </a:lnTo>
                <a:lnTo>
                  <a:pt x="902418" y="1217396"/>
                </a:lnTo>
                <a:lnTo>
                  <a:pt x="942279" y="1196979"/>
                </a:lnTo>
                <a:lnTo>
                  <a:pt x="980458" y="1173883"/>
                </a:lnTo>
                <a:lnTo>
                  <a:pt x="1016832" y="1148231"/>
                </a:lnTo>
                <a:lnTo>
                  <a:pt x="1051278" y="1120147"/>
                </a:lnTo>
                <a:lnTo>
                  <a:pt x="1083674" y="1089755"/>
                </a:lnTo>
                <a:lnTo>
                  <a:pt x="1113897" y="1057177"/>
                </a:lnTo>
                <a:lnTo>
                  <a:pt x="1141824" y="1022537"/>
                </a:lnTo>
                <a:lnTo>
                  <a:pt x="1167333" y="985959"/>
                </a:lnTo>
                <a:lnTo>
                  <a:pt x="1190300" y="947566"/>
                </a:lnTo>
                <a:lnTo>
                  <a:pt x="1210603" y="907482"/>
                </a:lnTo>
                <a:lnTo>
                  <a:pt x="1228120" y="865829"/>
                </a:lnTo>
                <a:lnTo>
                  <a:pt x="1242726" y="822731"/>
                </a:lnTo>
                <a:lnTo>
                  <a:pt x="1254301" y="778313"/>
                </a:lnTo>
                <a:lnTo>
                  <a:pt x="1262720" y="732696"/>
                </a:lnTo>
                <a:lnTo>
                  <a:pt x="1267862" y="686006"/>
                </a:lnTo>
                <a:lnTo>
                  <a:pt x="1269603" y="638364"/>
                </a:lnTo>
                <a:lnTo>
                  <a:pt x="1267862" y="590722"/>
                </a:lnTo>
                <a:lnTo>
                  <a:pt x="1262720" y="544031"/>
                </a:lnTo>
                <a:lnTo>
                  <a:pt x="1254301" y="498415"/>
                </a:lnTo>
                <a:lnTo>
                  <a:pt x="1242726" y="453996"/>
                </a:lnTo>
                <a:lnTo>
                  <a:pt x="1228120" y="410898"/>
                </a:lnTo>
                <a:lnTo>
                  <a:pt x="1210603" y="369246"/>
                </a:lnTo>
                <a:lnTo>
                  <a:pt x="1190300" y="329161"/>
                </a:lnTo>
                <a:lnTo>
                  <a:pt x="1167333" y="290768"/>
                </a:lnTo>
                <a:lnTo>
                  <a:pt x="1141824" y="254190"/>
                </a:lnTo>
                <a:lnTo>
                  <a:pt x="1113897" y="219550"/>
                </a:lnTo>
                <a:lnTo>
                  <a:pt x="1083674" y="186972"/>
                </a:lnTo>
                <a:lnTo>
                  <a:pt x="1051278" y="156580"/>
                </a:lnTo>
                <a:lnTo>
                  <a:pt x="1016832" y="128496"/>
                </a:lnTo>
                <a:lnTo>
                  <a:pt x="980458" y="102844"/>
                </a:lnTo>
                <a:lnTo>
                  <a:pt x="942279" y="79748"/>
                </a:lnTo>
                <a:lnTo>
                  <a:pt x="902418" y="59331"/>
                </a:lnTo>
                <a:lnTo>
                  <a:pt x="860997" y="41716"/>
                </a:lnTo>
                <a:lnTo>
                  <a:pt x="818140" y="27027"/>
                </a:lnTo>
                <a:lnTo>
                  <a:pt x="773970" y="15388"/>
                </a:lnTo>
                <a:lnTo>
                  <a:pt x="728608" y="6921"/>
                </a:lnTo>
                <a:lnTo>
                  <a:pt x="682177" y="1750"/>
                </a:lnTo>
                <a:lnTo>
                  <a:pt x="63480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066895" y="4096004"/>
            <a:ext cx="462915" cy="400685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43180" marR="5080" indent="-31115">
              <a:lnSpc>
                <a:spcPct val="105000"/>
              </a:lnSpc>
              <a:spcBef>
                <a:spcPts val="25"/>
              </a:spcBef>
            </a:pPr>
            <a:r>
              <a:rPr dirty="0" sz="1200" spc="-10">
                <a:solidFill>
                  <a:srgbClr val="FFFFFF"/>
                </a:solidFill>
                <a:latin typeface="Calibri Light"/>
                <a:cs typeface="Calibri Light"/>
              </a:rPr>
              <a:t>S</a:t>
            </a:r>
            <a:r>
              <a:rPr dirty="0" sz="1200">
                <a:solidFill>
                  <a:srgbClr val="FFFFFF"/>
                </a:solidFill>
                <a:latin typeface="Calibri Light"/>
                <a:cs typeface="Calibri Light"/>
              </a:rPr>
              <a:t>Ố</a:t>
            </a:r>
            <a:r>
              <a:rPr dirty="0" sz="1200" spc="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Calibri Light"/>
                <a:cs typeface="Calibri Light"/>
              </a:rPr>
              <a:t>G</a:t>
            </a:r>
            <a:r>
              <a:rPr dirty="0" sz="1200" spc="-10">
                <a:solidFill>
                  <a:srgbClr val="FFFFFF"/>
                </a:solidFill>
                <a:latin typeface="Calibri Light"/>
                <a:cs typeface="Calibri Light"/>
              </a:rPr>
              <a:t>I</a:t>
            </a:r>
            <a:r>
              <a:rPr dirty="0" sz="1200">
                <a:solidFill>
                  <a:srgbClr val="FFFFFF"/>
                </a:solidFill>
                <a:latin typeface="Calibri Light"/>
                <a:cs typeface="Calibri Light"/>
              </a:rPr>
              <a:t>Ờ  </a:t>
            </a:r>
            <a:r>
              <a:rPr dirty="0" sz="1200" spc="-5">
                <a:solidFill>
                  <a:srgbClr val="FFFFFF"/>
                </a:solidFill>
                <a:latin typeface="Calibri Light"/>
                <a:cs typeface="Calibri Light"/>
              </a:rPr>
              <a:t>NẮNG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69399" y="858012"/>
            <a:ext cx="4300855" cy="934085"/>
          </a:xfrm>
          <a:prstGeom prst="rect">
            <a:avLst/>
          </a:prstGeom>
        </p:spPr>
        <p:txBody>
          <a:bodyPr wrap="square" lIns="0" tIns="1619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dirty="0" sz="1550" spc="15">
                <a:latin typeface="Calibri Light"/>
                <a:cs typeface="Calibri Light"/>
              </a:rPr>
              <a:t>MÙA</a:t>
            </a:r>
            <a:r>
              <a:rPr dirty="0" sz="1550">
                <a:latin typeface="Calibri Light"/>
                <a:cs typeface="Calibri Light"/>
              </a:rPr>
              <a:t> </a:t>
            </a:r>
            <a:r>
              <a:rPr dirty="0" sz="1550" spc="25">
                <a:latin typeface="Calibri Light"/>
                <a:cs typeface="Calibri Light"/>
              </a:rPr>
              <a:t>MƯA:</a:t>
            </a:r>
            <a:r>
              <a:rPr dirty="0" sz="1550" spc="5">
                <a:latin typeface="Calibri Light"/>
                <a:cs typeface="Calibri Light"/>
              </a:rPr>
              <a:t> </a:t>
            </a:r>
            <a:r>
              <a:rPr dirty="0" sz="2000">
                <a:solidFill>
                  <a:srgbClr val="4A8EF2"/>
                </a:solidFill>
                <a:latin typeface="Calibri"/>
                <a:cs typeface="Calibri"/>
              </a:rPr>
              <a:t>THÁNG</a:t>
            </a:r>
            <a:r>
              <a:rPr dirty="0" sz="2000" spc="-15">
                <a:solidFill>
                  <a:srgbClr val="4A8EF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A8EF2"/>
                </a:solidFill>
                <a:latin typeface="Calibri"/>
                <a:cs typeface="Calibri"/>
              </a:rPr>
              <a:t>5</a:t>
            </a:r>
            <a:r>
              <a:rPr dirty="0" sz="2000" spc="-15">
                <a:solidFill>
                  <a:srgbClr val="4A8EF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A8EF2"/>
                </a:solidFill>
                <a:latin typeface="Calibri"/>
                <a:cs typeface="Calibri"/>
              </a:rPr>
              <a:t>–</a:t>
            </a:r>
            <a:r>
              <a:rPr dirty="0" sz="2000" spc="-15">
                <a:solidFill>
                  <a:srgbClr val="4A8EF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A8EF2"/>
                </a:solidFill>
                <a:latin typeface="Calibri"/>
                <a:cs typeface="Calibri"/>
              </a:rPr>
              <a:t>THÁNG</a:t>
            </a:r>
            <a:r>
              <a:rPr dirty="0" sz="2000" spc="-15">
                <a:solidFill>
                  <a:srgbClr val="4A8EF2"/>
                </a:solidFill>
                <a:latin typeface="Calibri"/>
                <a:cs typeface="Calibri"/>
              </a:rPr>
              <a:t> </a:t>
            </a:r>
            <a:r>
              <a:rPr dirty="0" sz="2000" spc="-5">
                <a:solidFill>
                  <a:srgbClr val="4A8EF2"/>
                </a:solidFill>
                <a:latin typeface="Calibri"/>
                <a:cs typeface="Calibri"/>
              </a:rPr>
              <a:t>11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dirty="0" sz="1550" spc="15">
                <a:latin typeface="Calibri Light"/>
                <a:cs typeface="Calibri Light"/>
              </a:rPr>
              <a:t>MÙA</a:t>
            </a:r>
            <a:r>
              <a:rPr dirty="0" sz="1550">
                <a:latin typeface="Calibri Light"/>
                <a:cs typeface="Calibri Light"/>
              </a:rPr>
              <a:t> </a:t>
            </a:r>
            <a:r>
              <a:rPr dirty="0" sz="1550" spc="25">
                <a:latin typeface="Calibri Light"/>
                <a:cs typeface="Calibri Light"/>
              </a:rPr>
              <a:t>KHÔ:</a:t>
            </a:r>
            <a:r>
              <a:rPr dirty="0" sz="1550" spc="10">
                <a:latin typeface="Calibri Light"/>
                <a:cs typeface="Calibri Light"/>
              </a:rPr>
              <a:t> </a:t>
            </a:r>
            <a:r>
              <a:rPr dirty="0" sz="2000" spc="-5">
                <a:solidFill>
                  <a:srgbClr val="4A8EF2"/>
                </a:solidFill>
                <a:latin typeface="Calibri"/>
                <a:cs typeface="Calibri"/>
              </a:rPr>
              <a:t>CUỐI</a:t>
            </a:r>
            <a:r>
              <a:rPr dirty="0" sz="2000" spc="-15">
                <a:solidFill>
                  <a:srgbClr val="4A8EF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A8EF2"/>
                </a:solidFill>
                <a:latin typeface="Calibri"/>
                <a:cs typeface="Calibri"/>
              </a:rPr>
              <a:t>THÁNG</a:t>
            </a:r>
            <a:r>
              <a:rPr dirty="0" sz="2000" spc="-10">
                <a:solidFill>
                  <a:srgbClr val="4A8EF2"/>
                </a:solidFill>
                <a:latin typeface="Calibri"/>
                <a:cs typeface="Calibri"/>
              </a:rPr>
              <a:t> </a:t>
            </a:r>
            <a:r>
              <a:rPr dirty="0" sz="2000" spc="-5">
                <a:solidFill>
                  <a:srgbClr val="4A8EF2"/>
                </a:solidFill>
                <a:latin typeface="Calibri"/>
                <a:cs typeface="Calibri"/>
              </a:rPr>
              <a:t>11</a:t>
            </a:r>
            <a:r>
              <a:rPr dirty="0" sz="2000" spc="-15">
                <a:solidFill>
                  <a:srgbClr val="4A8EF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A8EF2"/>
                </a:solidFill>
                <a:latin typeface="Calibri"/>
                <a:cs typeface="Calibri"/>
              </a:rPr>
              <a:t>–</a:t>
            </a:r>
            <a:r>
              <a:rPr dirty="0" sz="2000" spc="-10">
                <a:solidFill>
                  <a:srgbClr val="4A8EF2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A8EF2"/>
                </a:solidFill>
                <a:latin typeface="Calibri"/>
                <a:cs typeface="Calibri"/>
              </a:rPr>
              <a:t>ĐẦU</a:t>
            </a:r>
            <a:r>
              <a:rPr dirty="0" sz="2000" spc="-5">
                <a:solidFill>
                  <a:srgbClr val="4A8EF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A8EF2"/>
                </a:solidFill>
                <a:latin typeface="Calibri"/>
                <a:cs typeface="Calibri"/>
              </a:rPr>
              <a:t>THÁNG</a:t>
            </a:r>
            <a:r>
              <a:rPr dirty="0" sz="2000" spc="-15">
                <a:solidFill>
                  <a:srgbClr val="4A8EF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A8EF2"/>
                </a:solidFill>
                <a:latin typeface="Calibri"/>
                <a:cs typeface="Calibri"/>
              </a:rPr>
              <a:t>5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21785" y="2107691"/>
            <a:ext cx="3209925" cy="1259840"/>
          </a:xfrm>
          <a:prstGeom prst="rect">
            <a:avLst/>
          </a:prstGeom>
        </p:spPr>
        <p:txBody>
          <a:bodyPr wrap="square" lIns="0" tIns="125095" rIns="0" bIns="0" rtlCol="0" vert="horz">
            <a:spAutoFit/>
          </a:bodyPr>
          <a:lstStyle/>
          <a:p>
            <a:pPr marL="14604">
              <a:lnSpc>
                <a:spcPct val="100000"/>
              </a:lnSpc>
              <a:spcBef>
                <a:spcPts val="985"/>
              </a:spcBef>
            </a:pPr>
            <a:r>
              <a:rPr dirty="0" sz="1550" spc="20">
                <a:latin typeface="Calibri Light"/>
                <a:cs typeface="Calibri Light"/>
              </a:rPr>
              <a:t>CAO</a:t>
            </a:r>
            <a:r>
              <a:rPr dirty="0" sz="1550" spc="10">
                <a:latin typeface="Calibri Light"/>
                <a:cs typeface="Calibri Light"/>
              </a:rPr>
              <a:t> </a:t>
            </a:r>
            <a:r>
              <a:rPr dirty="0" sz="1550" spc="25">
                <a:latin typeface="Calibri Light"/>
                <a:cs typeface="Calibri Light"/>
              </a:rPr>
              <a:t>NHẤT</a:t>
            </a:r>
            <a:r>
              <a:rPr dirty="0" sz="1550" spc="10">
                <a:latin typeface="Calibri Light"/>
                <a:cs typeface="Calibri Light"/>
              </a:rPr>
              <a:t> </a:t>
            </a:r>
            <a:r>
              <a:rPr dirty="0" sz="1550" spc="20">
                <a:latin typeface="Calibri Light"/>
                <a:cs typeface="Calibri Light"/>
              </a:rPr>
              <a:t>(THÁNG</a:t>
            </a:r>
            <a:r>
              <a:rPr dirty="0" sz="1550">
                <a:latin typeface="Calibri Light"/>
                <a:cs typeface="Calibri Light"/>
              </a:rPr>
              <a:t> </a:t>
            </a:r>
            <a:r>
              <a:rPr dirty="0" sz="1550" spc="15">
                <a:latin typeface="Calibri Light"/>
                <a:cs typeface="Calibri Light"/>
              </a:rPr>
              <a:t>3,</a:t>
            </a:r>
            <a:r>
              <a:rPr dirty="0" sz="1550" spc="5">
                <a:latin typeface="Calibri Light"/>
                <a:cs typeface="Calibri Light"/>
              </a:rPr>
              <a:t> </a:t>
            </a:r>
            <a:r>
              <a:rPr dirty="0" sz="1550" spc="15">
                <a:latin typeface="Calibri Light"/>
                <a:cs typeface="Calibri Light"/>
              </a:rPr>
              <a:t>4,</a:t>
            </a:r>
            <a:r>
              <a:rPr dirty="0" sz="1550" spc="5">
                <a:latin typeface="Calibri Light"/>
                <a:cs typeface="Calibri Light"/>
              </a:rPr>
              <a:t> </a:t>
            </a:r>
            <a:r>
              <a:rPr dirty="0" sz="1550" spc="15">
                <a:latin typeface="Calibri Light"/>
                <a:cs typeface="Calibri Light"/>
              </a:rPr>
              <a:t>5):</a:t>
            </a:r>
            <a:r>
              <a:rPr dirty="0" sz="1550" spc="5">
                <a:latin typeface="Calibri Light"/>
                <a:cs typeface="Calibri Light"/>
              </a:rPr>
              <a:t> </a:t>
            </a:r>
            <a:r>
              <a:rPr dirty="0" sz="2000" spc="-95">
                <a:solidFill>
                  <a:srgbClr val="0094FF"/>
                </a:solidFill>
                <a:latin typeface="Calibri"/>
                <a:cs typeface="Calibri"/>
              </a:rPr>
              <a:t>37-37,2°C</a:t>
            </a:r>
            <a:endParaRPr sz="2000">
              <a:latin typeface="Calibri"/>
              <a:cs typeface="Calibri"/>
            </a:endParaRPr>
          </a:p>
          <a:p>
            <a:pPr marL="14604">
              <a:lnSpc>
                <a:spcPct val="100000"/>
              </a:lnSpc>
              <a:spcBef>
                <a:spcPts val="890"/>
              </a:spcBef>
            </a:pPr>
            <a:r>
              <a:rPr dirty="0" sz="1550" spc="20">
                <a:latin typeface="Calibri Light"/>
                <a:cs typeface="Calibri Light"/>
              </a:rPr>
              <a:t>THẤP</a:t>
            </a:r>
            <a:r>
              <a:rPr dirty="0" sz="1550">
                <a:latin typeface="Calibri Light"/>
                <a:cs typeface="Calibri Light"/>
              </a:rPr>
              <a:t> </a:t>
            </a:r>
            <a:r>
              <a:rPr dirty="0" sz="1550" spc="25">
                <a:latin typeface="Calibri Light"/>
                <a:cs typeface="Calibri Light"/>
              </a:rPr>
              <a:t>NHẤT</a:t>
            </a:r>
            <a:r>
              <a:rPr dirty="0" sz="1550" spc="5">
                <a:latin typeface="Calibri Light"/>
                <a:cs typeface="Calibri Light"/>
              </a:rPr>
              <a:t> </a:t>
            </a:r>
            <a:r>
              <a:rPr dirty="0" sz="1550" spc="20">
                <a:latin typeface="Calibri Light"/>
                <a:cs typeface="Calibri Light"/>
              </a:rPr>
              <a:t>(THÁNG</a:t>
            </a:r>
            <a:r>
              <a:rPr dirty="0" sz="1550">
                <a:latin typeface="Calibri Light"/>
                <a:cs typeface="Calibri Light"/>
              </a:rPr>
              <a:t> </a:t>
            </a:r>
            <a:r>
              <a:rPr dirty="0" sz="1550" spc="15">
                <a:latin typeface="Calibri Light"/>
                <a:cs typeface="Calibri Light"/>
              </a:rPr>
              <a:t>12): </a:t>
            </a:r>
            <a:r>
              <a:rPr dirty="0" sz="2000" spc="-80">
                <a:solidFill>
                  <a:srgbClr val="0094FF"/>
                </a:solidFill>
                <a:latin typeface="Calibri"/>
                <a:cs typeface="Calibri"/>
              </a:rPr>
              <a:t>19°C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dirty="0" sz="1550" spc="30">
                <a:latin typeface="Calibri Light"/>
                <a:cs typeface="Calibri Light"/>
              </a:rPr>
              <a:t>C</a:t>
            </a:r>
            <a:r>
              <a:rPr dirty="0" sz="1550" spc="25">
                <a:latin typeface="Calibri Light"/>
                <a:cs typeface="Calibri Light"/>
              </a:rPr>
              <a:t>H</a:t>
            </a:r>
            <a:r>
              <a:rPr dirty="0" sz="1550" spc="25">
                <a:latin typeface="Calibri Light"/>
                <a:cs typeface="Calibri Light"/>
              </a:rPr>
              <a:t>Ê</a:t>
            </a:r>
            <a:r>
              <a:rPr dirty="0" sz="1550" spc="30">
                <a:latin typeface="Calibri Light"/>
                <a:cs typeface="Calibri Light"/>
              </a:rPr>
              <a:t>NH</a:t>
            </a:r>
            <a:r>
              <a:rPr dirty="0" sz="1550" spc="5">
                <a:latin typeface="Calibri Light"/>
                <a:cs typeface="Calibri Light"/>
              </a:rPr>
              <a:t> </a:t>
            </a:r>
            <a:r>
              <a:rPr dirty="0" sz="1550" spc="25">
                <a:latin typeface="Calibri Light"/>
                <a:cs typeface="Calibri Light"/>
              </a:rPr>
              <a:t>LỆC</a:t>
            </a:r>
            <a:r>
              <a:rPr dirty="0" sz="1550" spc="30">
                <a:latin typeface="Calibri Light"/>
                <a:cs typeface="Calibri Light"/>
              </a:rPr>
              <a:t>H</a:t>
            </a:r>
            <a:r>
              <a:rPr dirty="0" sz="1550" spc="5">
                <a:latin typeface="Calibri Light"/>
                <a:cs typeface="Calibri Light"/>
              </a:rPr>
              <a:t> </a:t>
            </a:r>
            <a:r>
              <a:rPr dirty="0" sz="1550" spc="30">
                <a:latin typeface="Calibri Light"/>
                <a:cs typeface="Calibri Light"/>
              </a:rPr>
              <a:t>N</a:t>
            </a:r>
            <a:r>
              <a:rPr dirty="0" sz="1550" spc="25">
                <a:latin typeface="Calibri Light"/>
                <a:cs typeface="Calibri Light"/>
              </a:rPr>
              <a:t>G</a:t>
            </a:r>
            <a:r>
              <a:rPr dirty="0" sz="1550" spc="-90">
                <a:latin typeface="Calibri Light"/>
                <a:cs typeface="Calibri Light"/>
              </a:rPr>
              <a:t>À</a:t>
            </a:r>
            <a:r>
              <a:rPr dirty="0" sz="1550" spc="-80">
                <a:latin typeface="Calibri Light"/>
                <a:cs typeface="Calibri Light"/>
              </a:rPr>
              <a:t>Y</a:t>
            </a:r>
            <a:r>
              <a:rPr dirty="0" sz="1550" spc="10">
                <a:latin typeface="Calibri Light"/>
                <a:cs typeface="Calibri Light"/>
              </a:rPr>
              <a:t>-</a:t>
            </a:r>
            <a:r>
              <a:rPr dirty="0" sz="1550" spc="25">
                <a:latin typeface="Calibri Light"/>
                <a:cs typeface="Calibri Light"/>
              </a:rPr>
              <a:t>ĐÊ</a:t>
            </a:r>
            <a:r>
              <a:rPr dirty="0" sz="1550" spc="35">
                <a:latin typeface="Calibri Light"/>
                <a:cs typeface="Calibri Light"/>
              </a:rPr>
              <a:t>M</a:t>
            </a:r>
            <a:r>
              <a:rPr dirty="0" sz="1550" spc="10">
                <a:latin typeface="Calibri Light"/>
                <a:cs typeface="Calibri Light"/>
              </a:rPr>
              <a:t>:</a:t>
            </a:r>
            <a:r>
              <a:rPr dirty="0" sz="1550" spc="15">
                <a:latin typeface="Calibri Light"/>
                <a:cs typeface="Calibri Light"/>
              </a:rPr>
              <a:t> 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7</a:t>
            </a:r>
            <a:r>
              <a:rPr dirty="0" sz="2000" spc="-204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-</a:t>
            </a:r>
            <a:r>
              <a:rPr dirty="0" sz="2000" spc="-204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2000" spc="-105">
                <a:solidFill>
                  <a:srgbClr val="0094FF"/>
                </a:solidFill>
                <a:latin typeface="Calibri"/>
                <a:cs typeface="Calibri"/>
              </a:rPr>
              <a:t>9°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C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53051" y="5105114"/>
            <a:ext cx="1270000" cy="1276985"/>
          </a:xfrm>
          <a:custGeom>
            <a:avLst/>
            <a:gdLst/>
            <a:ahLst/>
            <a:cxnLst/>
            <a:rect l="l" t="t" r="r" b="b"/>
            <a:pathLst>
              <a:path w="1270000" h="1276985">
                <a:moveTo>
                  <a:pt x="634801" y="0"/>
                </a:moveTo>
                <a:lnTo>
                  <a:pt x="587425" y="1750"/>
                </a:lnTo>
                <a:lnTo>
                  <a:pt x="540995" y="6921"/>
                </a:lnTo>
                <a:lnTo>
                  <a:pt x="495633" y="15388"/>
                </a:lnTo>
                <a:lnTo>
                  <a:pt x="451462" y="27027"/>
                </a:lnTo>
                <a:lnTo>
                  <a:pt x="408605" y="41716"/>
                </a:lnTo>
                <a:lnTo>
                  <a:pt x="367185" y="59331"/>
                </a:lnTo>
                <a:lnTo>
                  <a:pt x="327324" y="79748"/>
                </a:lnTo>
                <a:lnTo>
                  <a:pt x="289145" y="102844"/>
                </a:lnTo>
                <a:lnTo>
                  <a:pt x="252771" y="128495"/>
                </a:lnTo>
                <a:lnTo>
                  <a:pt x="218325" y="156579"/>
                </a:lnTo>
                <a:lnTo>
                  <a:pt x="185929" y="186972"/>
                </a:lnTo>
                <a:lnTo>
                  <a:pt x="155706" y="219549"/>
                </a:lnTo>
                <a:lnTo>
                  <a:pt x="127779" y="254189"/>
                </a:lnTo>
                <a:lnTo>
                  <a:pt x="102270" y="290767"/>
                </a:lnTo>
                <a:lnTo>
                  <a:pt x="79303" y="329160"/>
                </a:lnTo>
                <a:lnTo>
                  <a:pt x="59000" y="369245"/>
                </a:lnTo>
                <a:lnTo>
                  <a:pt x="41483" y="410897"/>
                </a:lnTo>
                <a:lnTo>
                  <a:pt x="26876" y="453995"/>
                </a:lnTo>
                <a:lnTo>
                  <a:pt x="15302" y="498413"/>
                </a:lnTo>
                <a:lnTo>
                  <a:pt x="6882" y="544030"/>
                </a:lnTo>
                <a:lnTo>
                  <a:pt x="1741" y="590721"/>
                </a:lnTo>
                <a:lnTo>
                  <a:pt x="0" y="638362"/>
                </a:lnTo>
                <a:lnTo>
                  <a:pt x="1741" y="686004"/>
                </a:lnTo>
                <a:lnTo>
                  <a:pt x="6882" y="732695"/>
                </a:lnTo>
                <a:lnTo>
                  <a:pt x="15302" y="778312"/>
                </a:lnTo>
                <a:lnTo>
                  <a:pt x="26876" y="822730"/>
                </a:lnTo>
                <a:lnTo>
                  <a:pt x="41483" y="865828"/>
                </a:lnTo>
                <a:lnTo>
                  <a:pt x="59000" y="907480"/>
                </a:lnTo>
                <a:lnTo>
                  <a:pt x="79303" y="947565"/>
                </a:lnTo>
                <a:lnTo>
                  <a:pt x="102270" y="985958"/>
                </a:lnTo>
                <a:lnTo>
                  <a:pt x="127779" y="1022536"/>
                </a:lnTo>
                <a:lnTo>
                  <a:pt x="155706" y="1057176"/>
                </a:lnTo>
                <a:lnTo>
                  <a:pt x="185929" y="1089754"/>
                </a:lnTo>
                <a:lnTo>
                  <a:pt x="218325" y="1120146"/>
                </a:lnTo>
                <a:lnTo>
                  <a:pt x="252771" y="1148230"/>
                </a:lnTo>
                <a:lnTo>
                  <a:pt x="289145" y="1173882"/>
                </a:lnTo>
                <a:lnTo>
                  <a:pt x="327324" y="1196978"/>
                </a:lnTo>
                <a:lnTo>
                  <a:pt x="367185" y="1217395"/>
                </a:lnTo>
                <a:lnTo>
                  <a:pt x="408605" y="1235009"/>
                </a:lnTo>
                <a:lnTo>
                  <a:pt x="451462" y="1249698"/>
                </a:lnTo>
                <a:lnTo>
                  <a:pt x="495633" y="1261338"/>
                </a:lnTo>
                <a:lnTo>
                  <a:pt x="540995" y="1269804"/>
                </a:lnTo>
                <a:lnTo>
                  <a:pt x="587425" y="1274975"/>
                </a:lnTo>
                <a:lnTo>
                  <a:pt x="634801" y="1276726"/>
                </a:lnTo>
                <a:lnTo>
                  <a:pt x="682177" y="1274975"/>
                </a:lnTo>
                <a:lnTo>
                  <a:pt x="728608" y="1269804"/>
                </a:lnTo>
                <a:lnTo>
                  <a:pt x="773970" y="1261338"/>
                </a:lnTo>
                <a:lnTo>
                  <a:pt x="818140" y="1249698"/>
                </a:lnTo>
                <a:lnTo>
                  <a:pt x="860997" y="1235009"/>
                </a:lnTo>
                <a:lnTo>
                  <a:pt x="902418" y="1217395"/>
                </a:lnTo>
                <a:lnTo>
                  <a:pt x="942279" y="1196978"/>
                </a:lnTo>
                <a:lnTo>
                  <a:pt x="980458" y="1173882"/>
                </a:lnTo>
                <a:lnTo>
                  <a:pt x="1016832" y="1148230"/>
                </a:lnTo>
                <a:lnTo>
                  <a:pt x="1051278" y="1120146"/>
                </a:lnTo>
                <a:lnTo>
                  <a:pt x="1083674" y="1089754"/>
                </a:lnTo>
                <a:lnTo>
                  <a:pt x="1113897" y="1057176"/>
                </a:lnTo>
                <a:lnTo>
                  <a:pt x="1141824" y="1022536"/>
                </a:lnTo>
                <a:lnTo>
                  <a:pt x="1167333" y="985958"/>
                </a:lnTo>
                <a:lnTo>
                  <a:pt x="1190300" y="947565"/>
                </a:lnTo>
                <a:lnTo>
                  <a:pt x="1210603" y="907480"/>
                </a:lnTo>
                <a:lnTo>
                  <a:pt x="1228120" y="865828"/>
                </a:lnTo>
                <a:lnTo>
                  <a:pt x="1242726" y="822730"/>
                </a:lnTo>
                <a:lnTo>
                  <a:pt x="1254301" y="778312"/>
                </a:lnTo>
                <a:lnTo>
                  <a:pt x="1262720" y="732695"/>
                </a:lnTo>
                <a:lnTo>
                  <a:pt x="1267862" y="686004"/>
                </a:lnTo>
                <a:lnTo>
                  <a:pt x="1269603" y="638362"/>
                </a:lnTo>
                <a:lnTo>
                  <a:pt x="1267862" y="590721"/>
                </a:lnTo>
                <a:lnTo>
                  <a:pt x="1262720" y="544030"/>
                </a:lnTo>
                <a:lnTo>
                  <a:pt x="1254301" y="498413"/>
                </a:lnTo>
                <a:lnTo>
                  <a:pt x="1242726" y="453995"/>
                </a:lnTo>
                <a:lnTo>
                  <a:pt x="1228120" y="410897"/>
                </a:lnTo>
                <a:lnTo>
                  <a:pt x="1210603" y="369245"/>
                </a:lnTo>
                <a:lnTo>
                  <a:pt x="1190300" y="329160"/>
                </a:lnTo>
                <a:lnTo>
                  <a:pt x="1167333" y="290767"/>
                </a:lnTo>
                <a:lnTo>
                  <a:pt x="1141824" y="254189"/>
                </a:lnTo>
                <a:lnTo>
                  <a:pt x="1113897" y="219549"/>
                </a:lnTo>
                <a:lnTo>
                  <a:pt x="1083674" y="186972"/>
                </a:lnTo>
                <a:lnTo>
                  <a:pt x="1051278" y="156579"/>
                </a:lnTo>
                <a:lnTo>
                  <a:pt x="1016832" y="128495"/>
                </a:lnTo>
                <a:lnTo>
                  <a:pt x="980458" y="102844"/>
                </a:lnTo>
                <a:lnTo>
                  <a:pt x="942279" y="79748"/>
                </a:lnTo>
                <a:lnTo>
                  <a:pt x="902418" y="59331"/>
                </a:lnTo>
                <a:lnTo>
                  <a:pt x="860997" y="41716"/>
                </a:lnTo>
                <a:lnTo>
                  <a:pt x="818140" y="27027"/>
                </a:lnTo>
                <a:lnTo>
                  <a:pt x="773970" y="15388"/>
                </a:lnTo>
                <a:lnTo>
                  <a:pt x="728608" y="6921"/>
                </a:lnTo>
                <a:lnTo>
                  <a:pt x="682177" y="1750"/>
                </a:lnTo>
                <a:lnTo>
                  <a:pt x="634801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4003690" y="5506211"/>
            <a:ext cx="56896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5885" marR="5080" indent="-8382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FFFFFF"/>
                </a:solidFill>
                <a:latin typeface="Calibri Light"/>
                <a:cs typeface="Calibri Light"/>
              </a:rPr>
              <a:t>L</a:t>
            </a:r>
            <a:r>
              <a:rPr dirty="0" sz="1400" spc="5">
                <a:solidFill>
                  <a:srgbClr val="FFFFFF"/>
                </a:solidFill>
                <a:latin typeface="Calibri Light"/>
                <a:cs typeface="Calibri Light"/>
              </a:rPr>
              <a:t>Ư</a:t>
            </a:r>
            <a:r>
              <a:rPr dirty="0" sz="1400">
                <a:solidFill>
                  <a:srgbClr val="FFFFFF"/>
                </a:solidFill>
                <a:latin typeface="Calibri Light"/>
                <a:cs typeface="Calibri Light"/>
              </a:rPr>
              <a:t>Ợ</a:t>
            </a:r>
            <a:r>
              <a:rPr dirty="0" sz="1400" spc="-10">
                <a:solidFill>
                  <a:srgbClr val="FFFFFF"/>
                </a:solidFill>
                <a:latin typeface="Calibri Light"/>
                <a:cs typeface="Calibri Light"/>
              </a:rPr>
              <a:t>N</a:t>
            </a:r>
            <a:r>
              <a:rPr dirty="0" sz="1400">
                <a:solidFill>
                  <a:srgbClr val="FFFFFF"/>
                </a:solidFill>
                <a:latin typeface="Calibri Light"/>
                <a:cs typeface="Calibri Light"/>
              </a:rPr>
              <a:t>G  </a:t>
            </a:r>
            <a:r>
              <a:rPr dirty="0" sz="1400">
                <a:solidFill>
                  <a:srgbClr val="FFFFFF"/>
                </a:solidFill>
                <a:latin typeface="Calibri Light"/>
                <a:cs typeface="Calibri Light"/>
              </a:rPr>
              <a:t>MƯA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69400" y="3619499"/>
            <a:ext cx="3027045" cy="1147445"/>
          </a:xfrm>
          <a:prstGeom prst="rect">
            <a:avLst/>
          </a:prstGeom>
        </p:spPr>
        <p:txBody>
          <a:bodyPr wrap="square" lIns="0" tIns="768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dirty="0" sz="1550" spc="20">
                <a:latin typeface="Calibri Light"/>
                <a:cs typeface="Calibri Light"/>
              </a:rPr>
              <a:t>T</a:t>
            </a:r>
            <a:r>
              <a:rPr dirty="0" sz="1550" spc="5">
                <a:latin typeface="Calibri Light"/>
                <a:cs typeface="Calibri Light"/>
              </a:rPr>
              <a:t>R</a:t>
            </a:r>
            <a:r>
              <a:rPr dirty="0" sz="1550" spc="30">
                <a:latin typeface="Calibri Light"/>
                <a:cs typeface="Calibri Light"/>
              </a:rPr>
              <a:t>ONG</a:t>
            </a:r>
            <a:r>
              <a:rPr dirty="0" sz="1550" spc="5">
                <a:latin typeface="Calibri Light"/>
                <a:cs typeface="Calibri Light"/>
              </a:rPr>
              <a:t> </a:t>
            </a:r>
            <a:r>
              <a:rPr dirty="0" sz="1550" spc="30">
                <a:latin typeface="Calibri Light"/>
                <a:cs typeface="Calibri Light"/>
              </a:rPr>
              <a:t>N</a:t>
            </a:r>
            <a:r>
              <a:rPr dirty="0" sz="1550" spc="25">
                <a:latin typeface="Calibri Light"/>
                <a:cs typeface="Calibri Light"/>
              </a:rPr>
              <a:t>G</a:t>
            </a:r>
            <a:r>
              <a:rPr dirty="0" sz="1550" spc="-90">
                <a:latin typeface="Calibri Light"/>
                <a:cs typeface="Calibri Light"/>
              </a:rPr>
              <a:t>À</a:t>
            </a:r>
            <a:r>
              <a:rPr dirty="0" sz="1550" spc="20">
                <a:latin typeface="Calibri Light"/>
                <a:cs typeface="Calibri Light"/>
              </a:rPr>
              <a:t>Y</a:t>
            </a:r>
            <a:r>
              <a:rPr dirty="0" sz="1550" spc="10">
                <a:latin typeface="Calibri Light"/>
                <a:cs typeface="Calibri Light"/>
              </a:rPr>
              <a:t> </a:t>
            </a:r>
            <a:r>
              <a:rPr dirty="0" sz="1550" spc="10">
                <a:latin typeface="Calibri Light"/>
                <a:cs typeface="Calibri Light"/>
              </a:rPr>
              <a:t>:</a:t>
            </a:r>
            <a:r>
              <a:rPr dirty="0" sz="1550" spc="15">
                <a:latin typeface="Calibri Light"/>
                <a:cs typeface="Calibri Light"/>
              </a:rPr>
              <a:t> </a:t>
            </a:r>
            <a:r>
              <a:rPr dirty="0" sz="2000" spc="-105">
                <a:solidFill>
                  <a:srgbClr val="0094FF"/>
                </a:solidFill>
                <a:latin typeface="Calibri"/>
                <a:cs typeface="Calibri"/>
              </a:rPr>
              <a:t>6</a:t>
            </a:r>
            <a:r>
              <a:rPr dirty="0" sz="2000" spc="-100">
                <a:solidFill>
                  <a:srgbClr val="0094FF"/>
                </a:solidFill>
                <a:latin typeface="Calibri"/>
                <a:cs typeface="Calibri"/>
              </a:rPr>
              <a:t>,</a:t>
            </a:r>
            <a:r>
              <a:rPr dirty="0" sz="2000" spc="-105">
                <a:solidFill>
                  <a:srgbClr val="0094FF"/>
                </a:solidFill>
                <a:latin typeface="Calibri"/>
                <a:cs typeface="Calibri"/>
              </a:rPr>
              <a:t>2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-</a:t>
            </a:r>
            <a:r>
              <a:rPr dirty="0" sz="2000" spc="-204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2000" spc="-105">
                <a:solidFill>
                  <a:srgbClr val="0094FF"/>
                </a:solidFill>
                <a:latin typeface="Calibri"/>
                <a:cs typeface="Calibri"/>
              </a:rPr>
              <a:t>6</a:t>
            </a:r>
            <a:r>
              <a:rPr dirty="0" sz="2000" spc="-100">
                <a:solidFill>
                  <a:srgbClr val="0094FF"/>
                </a:solidFill>
                <a:latin typeface="Calibri"/>
                <a:cs typeface="Calibri"/>
              </a:rPr>
              <a:t>,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6</a:t>
            </a:r>
            <a:r>
              <a:rPr dirty="0" sz="2000" spc="-204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2000" spc="-100">
                <a:solidFill>
                  <a:srgbClr val="0094FF"/>
                </a:solidFill>
                <a:latin typeface="Calibri"/>
                <a:cs typeface="Calibri"/>
              </a:rPr>
              <a:t>G</a:t>
            </a:r>
            <a:r>
              <a:rPr dirty="0" sz="2000" spc="-105">
                <a:solidFill>
                  <a:srgbClr val="0094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Ờ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1550" spc="30">
                <a:latin typeface="Calibri Light"/>
                <a:cs typeface="Calibri Light"/>
              </a:rPr>
              <a:t>N</a:t>
            </a:r>
            <a:r>
              <a:rPr dirty="0" sz="1550" spc="15">
                <a:latin typeface="Calibri Light"/>
                <a:cs typeface="Calibri Light"/>
              </a:rPr>
              <a:t>HI</a:t>
            </a:r>
            <a:r>
              <a:rPr dirty="0" sz="1550" spc="25">
                <a:latin typeface="Calibri Light"/>
                <a:cs typeface="Calibri Light"/>
              </a:rPr>
              <a:t>Ề</a:t>
            </a:r>
            <a:r>
              <a:rPr dirty="0" sz="1550" spc="30">
                <a:latin typeface="Calibri Light"/>
                <a:cs typeface="Calibri Light"/>
              </a:rPr>
              <a:t>U</a:t>
            </a:r>
            <a:r>
              <a:rPr dirty="0" sz="1550" spc="5">
                <a:latin typeface="Calibri Light"/>
                <a:cs typeface="Calibri Light"/>
              </a:rPr>
              <a:t> </a:t>
            </a:r>
            <a:r>
              <a:rPr dirty="0" sz="1550" spc="30">
                <a:latin typeface="Calibri Light"/>
                <a:cs typeface="Calibri Light"/>
              </a:rPr>
              <a:t>N</a:t>
            </a:r>
            <a:r>
              <a:rPr dirty="0" sz="1550" spc="20">
                <a:latin typeface="Calibri Light"/>
                <a:cs typeface="Calibri Light"/>
              </a:rPr>
              <a:t>HẤ</a:t>
            </a:r>
            <a:r>
              <a:rPr dirty="0" sz="1550" spc="-100">
                <a:latin typeface="Calibri Light"/>
                <a:cs typeface="Calibri Light"/>
              </a:rPr>
              <a:t>T</a:t>
            </a:r>
            <a:r>
              <a:rPr dirty="0" sz="1550" spc="10">
                <a:latin typeface="Calibri Light"/>
                <a:cs typeface="Calibri Light"/>
              </a:rPr>
              <a:t>:</a:t>
            </a:r>
            <a:r>
              <a:rPr dirty="0" sz="1550" spc="10">
                <a:latin typeface="Calibri Light"/>
                <a:cs typeface="Calibri Light"/>
              </a:rPr>
              <a:t> </a:t>
            </a:r>
            <a:r>
              <a:rPr dirty="0" sz="2000" spc="-100">
                <a:solidFill>
                  <a:srgbClr val="0094FF"/>
                </a:solidFill>
                <a:latin typeface="Calibri"/>
                <a:cs typeface="Calibri"/>
              </a:rPr>
              <a:t>TH</a:t>
            </a:r>
            <a:r>
              <a:rPr dirty="0" sz="2000" spc="-95">
                <a:solidFill>
                  <a:srgbClr val="0094FF"/>
                </a:solidFill>
                <a:latin typeface="Calibri"/>
                <a:cs typeface="Calibri"/>
              </a:rPr>
              <a:t>Á</a:t>
            </a:r>
            <a:r>
              <a:rPr dirty="0" sz="2000" spc="-105">
                <a:solidFill>
                  <a:srgbClr val="0094FF"/>
                </a:solidFill>
                <a:latin typeface="Calibri"/>
                <a:cs typeface="Calibri"/>
              </a:rPr>
              <a:t>N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G</a:t>
            </a:r>
            <a:r>
              <a:rPr dirty="0" sz="2000" spc="-204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1</a:t>
            </a:r>
            <a:r>
              <a:rPr dirty="0" sz="2000" spc="-204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-</a:t>
            </a:r>
            <a:r>
              <a:rPr dirty="0" sz="2000" spc="-204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2000" spc="-100">
                <a:solidFill>
                  <a:srgbClr val="0094FF"/>
                </a:solidFill>
                <a:latin typeface="Calibri"/>
                <a:cs typeface="Calibri"/>
              </a:rPr>
              <a:t>TH</a:t>
            </a:r>
            <a:r>
              <a:rPr dirty="0" sz="2000" spc="-95">
                <a:solidFill>
                  <a:srgbClr val="0094FF"/>
                </a:solidFill>
                <a:latin typeface="Calibri"/>
                <a:cs typeface="Calibri"/>
              </a:rPr>
              <a:t>Á</a:t>
            </a:r>
            <a:r>
              <a:rPr dirty="0" sz="2000" spc="-105">
                <a:solidFill>
                  <a:srgbClr val="0094FF"/>
                </a:solidFill>
                <a:latin typeface="Calibri"/>
                <a:cs typeface="Calibri"/>
              </a:rPr>
              <a:t>N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G</a:t>
            </a:r>
            <a:r>
              <a:rPr dirty="0" sz="2000" spc="-204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4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z="1550" spc="5">
                <a:latin typeface="Calibri Light"/>
                <a:cs typeface="Calibri Light"/>
              </a:rPr>
              <a:t>Í</a:t>
            </a:r>
            <a:r>
              <a:rPr dirty="0" sz="1550" spc="20">
                <a:latin typeface="Calibri Light"/>
                <a:cs typeface="Calibri Light"/>
              </a:rPr>
              <a:t>T</a:t>
            </a:r>
            <a:r>
              <a:rPr dirty="0" sz="1550" spc="10">
                <a:latin typeface="Calibri Light"/>
                <a:cs typeface="Calibri Light"/>
              </a:rPr>
              <a:t> </a:t>
            </a:r>
            <a:r>
              <a:rPr dirty="0" sz="1550" spc="30">
                <a:latin typeface="Calibri Light"/>
                <a:cs typeface="Calibri Light"/>
              </a:rPr>
              <a:t>N</a:t>
            </a:r>
            <a:r>
              <a:rPr dirty="0" sz="1550" spc="20">
                <a:latin typeface="Calibri Light"/>
                <a:cs typeface="Calibri Light"/>
              </a:rPr>
              <a:t>HẤ</a:t>
            </a:r>
            <a:r>
              <a:rPr dirty="0" sz="1550" spc="-100">
                <a:latin typeface="Calibri Light"/>
                <a:cs typeface="Calibri Light"/>
              </a:rPr>
              <a:t>T</a:t>
            </a:r>
            <a:r>
              <a:rPr dirty="0" sz="1550" spc="10">
                <a:latin typeface="Calibri Light"/>
                <a:cs typeface="Calibri Light"/>
              </a:rPr>
              <a:t>:</a:t>
            </a:r>
            <a:r>
              <a:rPr dirty="0" sz="1550" spc="15">
                <a:latin typeface="Calibri Light"/>
                <a:cs typeface="Calibri Light"/>
              </a:rPr>
              <a:t> </a:t>
            </a:r>
            <a:r>
              <a:rPr dirty="0" sz="2000" spc="-100">
                <a:solidFill>
                  <a:srgbClr val="0094FF"/>
                </a:solidFill>
                <a:latin typeface="Calibri"/>
                <a:cs typeface="Calibri"/>
              </a:rPr>
              <a:t>TH</a:t>
            </a:r>
            <a:r>
              <a:rPr dirty="0" sz="2000" spc="-95">
                <a:solidFill>
                  <a:srgbClr val="0094FF"/>
                </a:solidFill>
                <a:latin typeface="Calibri"/>
                <a:cs typeface="Calibri"/>
              </a:rPr>
              <a:t>Á</a:t>
            </a:r>
            <a:r>
              <a:rPr dirty="0" sz="2000" spc="-105">
                <a:solidFill>
                  <a:srgbClr val="0094FF"/>
                </a:solidFill>
                <a:latin typeface="Calibri"/>
                <a:cs typeface="Calibri"/>
              </a:rPr>
              <a:t>N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G</a:t>
            </a:r>
            <a:r>
              <a:rPr dirty="0" sz="2000" spc="-204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7</a:t>
            </a:r>
            <a:r>
              <a:rPr dirty="0" sz="2000" spc="-204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-</a:t>
            </a:r>
            <a:r>
              <a:rPr dirty="0" sz="2000" spc="-204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2000" spc="-100">
                <a:solidFill>
                  <a:srgbClr val="0094FF"/>
                </a:solidFill>
                <a:latin typeface="Calibri"/>
                <a:cs typeface="Calibri"/>
              </a:rPr>
              <a:t>TH</a:t>
            </a:r>
            <a:r>
              <a:rPr dirty="0" sz="2000" spc="-95">
                <a:solidFill>
                  <a:srgbClr val="0094FF"/>
                </a:solidFill>
                <a:latin typeface="Calibri"/>
                <a:cs typeface="Calibri"/>
              </a:rPr>
              <a:t>Á</a:t>
            </a:r>
            <a:r>
              <a:rPr dirty="0" sz="2000" spc="-105">
                <a:solidFill>
                  <a:srgbClr val="0094FF"/>
                </a:solidFill>
                <a:latin typeface="Calibri"/>
                <a:cs typeface="Calibri"/>
              </a:rPr>
              <a:t>N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G</a:t>
            </a:r>
            <a:r>
              <a:rPr dirty="0" sz="2000" spc="-204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9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21785" y="5253227"/>
            <a:ext cx="2929890" cy="817880"/>
          </a:xfrm>
          <a:prstGeom prst="rect">
            <a:avLst/>
          </a:prstGeom>
        </p:spPr>
        <p:txBody>
          <a:bodyPr wrap="square" lIns="0" tIns="10413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dirty="0" sz="1550" spc="25">
                <a:latin typeface="Calibri Light"/>
                <a:cs typeface="Calibri Light"/>
              </a:rPr>
              <a:t>LỚN</a:t>
            </a:r>
            <a:r>
              <a:rPr dirty="0" sz="1550" spc="15">
                <a:latin typeface="Calibri Light"/>
                <a:cs typeface="Calibri Light"/>
              </a:rPr>
              <a:t> </a:t>
            </a:r>
            <a:r>
              <a:rPr dirty="0" sz="1550" spc="30">
                <a:latin typeface="Calibri Light"/>
                <a:cs typeface="Calibri Light"/>
              </a:rPr>
              <a:t>N</a:t>
            </a:r>
            <a:r>
              <a:rPr dirty="0" sz="1550" spc="20">
                <a:latin typeface="Calibri Light"/>
                <a:cs typeface="Calibri Light"/>
              </a:rPr>
              <a:t>HẤ</a:t>
            </a:r>
            <a:r>
              <a:rPr dirty="0" sz="1550" spc="-100">
                <a:latin typeface="Calibri Light"/>
                <a:cs typeface="Calibri Light"/>
              </a:rPr>
              <a:t>T</a:t>
            </a:r>
            <a:r>
              <a:rPr dirty="0" sz="1550" spc="10">
                <a:latin typeface="Calibri Light"/>
                <a:cs typeface="Calibri Light"/>
              </a:rPr>
              <a:t>:</a:t>
            </a:r>
            <a:r>
              <a:rPr dirty="0" sz="1550" spc="10">
                <a:latin typeface="Calibri Light"/>
                <a:cs typeface="Calibri Light"/>
              </a:rPr>
              <a:t> </a:t>
            </a:r>
            <a:r>
              <a:rPr dirty="0" sz="2000" spc="-105">
                <a:solidFill>
                  <a:srgbClr val="0094FF"/>
                </a:solidFill>
                <a:latin typeface="Calibri"/>
                <a:cs typeface="Calibri"/>
              </a:rPr>
              <a:t>376</a:t>
            </a:r>
            <a:r>
              <a:rPr dirty="0" sz="2000" spc="-100">
                <a:solidFill>
                  <a:srgbClr val="0094FF"/>
                </a:solidFill>
                <a:latin typeface="Calibri"/>
                <a:cs typeface="Calibri"/>
              </a:rPr>
              <a:t>M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M</a:t>
            </a:r>
            <a:r>
              <a:rPr dirty="0" sz="2000" spc="-30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0094FF"/>
                </a:solidFill>
                <a:latin typeface="Calibri"/>
                <a:cs typeface="Calibri"/>
              </a:rPr>
              <a:t>-</a:t>
            </a:r>
            <a:r>
              <a:rPr dirty="0" sz="1600" spc="-204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1800" spc="-105">
                <a:solidFill>
                  <a:srgbClr val="0094FF"/>
                </a:solidFill>
                <a:latin typeface="Calibri"/>
                <a:cs typeface="Calibri"/>
              </a:rPr>
              <a:t>T</a:t>
            </a:r>
            <a:r>
              <a:rPr dirty="0" sz="1800" spc="-100">
                <a:solidFill>
                  <a:srgbClr val="0094FF"/>
                </a:solidFill>
                <a:latin typeface="Calibri"/>
                <a:cs typeface="Calibri"/>
              </a:rPr>
              <a:t>H</a:t>
            </a:r>
            <a:r>
              <a:rPr dirty="0" sz="1800" spc="-105">
                <a:solidFill>
                  <a:srgbClr val="0094FF"/>
                </a:solidFill>
                <a:latin typeface="Calibri"/>
                <a:cs typeface="Calibri"/>
              </a:rPr>
              <a:t>Á</a:t>
            </a:r>
            <a:r>
              <a:rPr dirty="0" sz="1800" spc="-100">
                <a:solidFill>
                  <a:srgbClr val="0094FF"/>
                </a:solidFill>
                <a:latin typeface="Calibri"/>
                <a:cs typeface="Calibri"/>
              </a:rPr>
              <a:t>N</a:t>
            </a:r>
            <a:r>
              <a:rPr dirty="0" sz="1800">
                <a:solidFill>
                  <a:srgbClr val="0094FF"/>
                </a:solidFill>
                <a:latin typeface="Calibri"/>
                <a:cs typeface="Calibri"/>
              </a:rPr>
              <a:t>G</a:t>
            </a:r>
            <a:r>
              <a:rPr dirty="0" sz="1800" spc="-195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94FF"/>
                </a:solidFill>
                <a:latin typeface="Calibri"/>
                <a:cs typeface="Calibri"/>
              </a:rPr>
              <a:t>7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1550" spc="20">
                <a:latin typeface="Calibri Light"/>
                <a:cs typeface="Calibri Light"/>
              </a:rPr>
              <a:t>T</a:t>
            </a:r>
            <a:r>
              <a:rPr dirty="0" sz="1550" spc="20">
                <a:latin typeface="Calibri Light"/>
                <a:cs typeface="Calibri Light"/>
              </a:rPr>
              <a:t>HẤ</a:t>
            </a:r>
            <a:r>
              <a:rPr dirty="0" sz="1550" spc="25">
                <a:latin typeface="Calibri Light"/>
                <a:cs typeface="Calibri Light"/>
              </a:rPr>
              <a:t>P</a:t>
            </a:r>
            <a:r>
              <a:rPr dirty="0" sz="1550" spc="10">
                <a:latin typeface="Calibri Light"/>
                <a:cs typeface="Calibri Light"/>
              </a:rPr>
              <a:t> </a:t>
            </a:r>
            <a:r>
              <a:rPr dirty="0" sz="1550" spc="30">
                <a:latin typeface="Calibri Light"/>
                <a:cs typeface="Calibri Light"/>
              </a:rPr>
              <a:t>N</a:t>
            </a:r>
            <a:r>
              <a:rPr dirty="0" sz="1550" spc="20">
                <a:latin typeface="Calibri Light"/>
                <a:cs typeface="Calibri Light"/>
              </a:rPr>
              <a:t>HẤ</a:t>
            </a:r>
            <a:r>
              <a:rPr dirty="0" sz="1550" spc="-100">
                <a:latin typeface="Calibri Light"/>
                <a:cs typeface="Calibri Light"/>
              </a:rPr>
              <a:t>T</a:t>
            </a:r>
            <a:r>
              <a:rPr dirty="0" sz="1550" spc="10">
                <a:latin typeface="Calibri Light"/>
                <a:cs typeface="Calibri Light"/>
              </a:rPr>
              <a:t>:</a:t>
            </a:r>
            <a:r>
              <a:rPr dirty="0" sz="1550" spc="15">
                <a:latin typeface="Calibri Light"/>
                <a:cs typeface="Calibri Light"/>
              </a:rPr>
              <a:t> </a:t>
            </a:r>
            <a:r>
              <a:rPr dirty="0" sz="2000" spc="-105">
                <a:solidFill>
                  <a:srgbClr val="0094FF"/>
                </a:solidFill>
                <a:latin typeface="Calibri"/>
                <a:cs typeface="Calibri"/>
              </a:rPr>
              <a:t>200</a:t>
            </a:r>
            <a:r>
              <a:rPr dirty="0" sz="2000" spc="-100">
                <a:solidFill>
                  <a:srgbClr val="0094FF"/>
                </a:solidFill>
                <a:latin typeface="Calibri"/>
                <a:cs typeface="Calibri"/>
              </a:rPr>
              <a:t>M</a:t>
            </a:r>
            <a:r>
              <a:rPr dirty="0" sz="2000">
                <a:solidFill>
                  <a:srgbClr val="0094FF"/>
                </a:solidFill>
                <a:latin typeface="Calibri"/>
                <a:cs typeface="Calibri"/>
              </a:rPr>
              <a:t>M</a:t>
            </a:r>
            <a:r>
              <a:rPr dirty="0" sz="2000" spc="-30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0094FF"/>
                </a:solidFill>
                <a:latin typeface="Calibri"/>
                <a:cs typeface="Calibri"/>
              </a:rPr>
              <a:t>-</a:t>
            </a:r>
            <a:r>
              <a:rPr dirty="0" sz="1600" spc="-204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1800" spc="-105">
                <a:solidFill>
                  <a:srgbClr val="0094FF"/>
                </a:solidFill>
                <a:latin typeface="Calibri"/>
                <a:cs typeface="Calibri"/>
              </a:rPr>
              <a:t>T</a:t>
            </a:r>
            <a:r>
              <a:rPr dirty="0" sz="1800" spc="-100">
                <a:solidFill>
                  <a:srgbClr val="0094FF"/>
                </a:solidFill>
                <a:latin typeface="Calibri"/>
                <a:cs typeface="Calibri"/>
              </a:rPr>
              <a:t>H</a:t>
            </a:r>
            <a:r>
              <a:rPr dirty="0" sz="1800" spc="-105">
                <a:solidFill>
                  <a:srgbClr val="0094FF"/>
                </a:solidFill>
                <a:latin typeface="Calibri"/>
                <a:cs typeface="Calibri"/>
              </a:rPr>
              <a:t>Á</a:t>
            </a:r>
            <a:r>
              <a:rPr dirty="0" sz="1800" spc="-100">
                <a:solidFill>
                  <a:srgbClr val="0094FF"/>
                </a:solidFill>
                <a:latin typeface="Calibri"/>
                <a:cs typeface="Calibri"/>
              </a:rPr>
              <a:t>N</a:t>
            </a:r>
            <a:r>
              <a:rPr dirty="0" sz="1800">
                <a:solidFill>
                  <a:srgbClr val="0094FF"/>
                </a:solidFill>
                <a:latin typeface="Calibri"/>
                <a:cs typeface="Calibri"/>
              </a:rPr>
              <a:t>G</a:t>
            </a:r>
            <a:r>
              <a:rPr dirty="0" sz="1800" spc="-195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1800" spc="-100">
                <a:solidFill>
                  <a:srgbClr val="0094FF"/>
                </a:solidFill>
                <a:latin typeface="Calibri"/>
                <a:cs typeface="Calibri"/>
              </a:rPr>
              <a:t>2</a:t>
            </a:r>
            <a:r>
              <a:rPr dirty="0" sz="1800">
                <a:solidFill>
                  <a:srgbClr val="0094FF"/>
                </a:solidFill>
                <a:latin typeface="Calibri"/>
                <a:cs typeface="Calibri"/>
              </a:rPr>
              <a:t>,</a:t>
            </a:r>
            <a:r>
              <a:rPr dirty="0" sz="1800" spc="-195">
                <a:solidFill>
                  <a:srgbClr val="0094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94FF"/>
                </a:solidFill>
                <a:latin typeface="Calibri"/>
                <a:cs typeface="Calibri"/>
              </a:rPr>
              <a:t>3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9427" y="2228248"/>
            <a:ext cx="2181416" cy="2181416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989046" y="3555373"/>
            <a:ext cx="2585720" cy="352425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80"/>
              </a:spcBef>
            </a:pPr>
            <a:r>
              <a:rPr dirty="0" sz="1750" spc="-15">
                <a:solidFill>
                  <a:srgbClr val="FF0000"/>
                </a:solidFill>
                <a:latin typeface="Tahoma"/>
                <a:cs typeface="Tahoma"/>
              </a:rPr>
              <a:t>DIỆN</a:t>
            </a:r>
            <a:r>
              <a:rPr dirty="0" sz="1750" spc="21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750" spc="-55">
                <a:solidFill>
                  <a:srgbClr val="FF0000"/>
                </a:solidFill>
                <a:latin typeface="Tahoma"/>
                <a:cs typeface="Tahoma"/>
              </a:rPr>
              <a:t>TÍCH:</a:t>
            </a:r>
            <a:r>
              <a:rPr dirty="0" sz="1750" spc="21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750" spc="70">
                <a:solidFill>
                  <a:srgbClr val="FF0000"/>
                </a:solidFill>
                <a:latin typeface="Tahoma"/>
                <a:cs typeface="Tahoma"/>
              </a:rPr>
              <a:t>29,956.3</a:t>
            </a:r>
            <a:r>
              <a:rPr dirty="0" sz="1750" spc="21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1750" spc="75">
                <a:solidFill>
                  <a:srgbClr val="FF0000"/>
                </a:solidFill>
                <a:latin typeface="Tahoma"/>
                <a:cs typeface="Tahoma"/>
              </a:rPr>
              <a:t>M2</a:t>
            </a:r>
            <a:endParaRPr sz="175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6502" y="5482"/>
            <a:ext cx="9698990" cy="6852920"/>
            <a:chOff x="746502" y="5482"/>
            <a:chExt cx="9698990" cy="685292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6502" y="5482"/>
              <a:ext cx="9698556" cy="685251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43271" y="3535680"/>
              <a:ext cx="816863" cy="5273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40679" y="3535680"/>
              <a:ext cx="813815" cy="5273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40552" y="3535680"/>
              <a:ext cx="1804416" cy="527304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313322" y="6613511"/>
            <a:ext cx="263525" cy="180975"/>
          </a:xfrm>
          <a:custGeom>
            <a:avLst/>
            <a:gdLst/>
            <a:ahLst/>
            <a:cxnLst/>
            <a:rect l="l" t="t" r="r" b="b"/>
            <a:pathLst>
              <a:path w="263525" h="180975">
                <a:moveTo>
                  <a:pt x="263524" y="45243"/>
                </a:moveTo>
                <a:lnTo>
                  <a:pt x="90486" y="45243"/>
                </a:lnTo>
                <a:lnTo>
                  <a:pt x="90486" y="0"/>
                </a:lnTo>
                <a:lnTo>
                  <a:pt x="0" y="90486"/>
                </a:lnTo>
                <a:lnTo>
                  <a:pt x="90486" y="180973"/>
                </a:lnTo>
                <a:lnTo>
                  <a:pt x="90486" y="135729"/>
                </a:lnTo>
                <a:lnTo>
                  <a:pt x="263524" y="135729"/>
                </a:lnTo>
                <a:lnTo>
                  <a:pt x="263524" y="45243"/>
                </a:lnTo>
                <a:close/>
              </a:path>
            </a:pathLst>
          </a:custGeom>
          <a:ln w="25400">
            <a:solidFill>
              <a:srgbClr val="5C83C4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0" name="object 10"/>
          <p:cNvGrpSpPr/>
          <p:nvPr/>
        </p:nvGrpSpPr>
        <p:grpSpPr>
          <a:xfrm>
            <a:off x="754968" y="0"/>
            <a:ext cx="9698990" cy="6855459"/>
            <a:chOff x="754968" y="0"/>
            <a:chExt cx="9698990" cy="6855459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968" y="0"/>
              <a:ext cx="9698556" cy="685486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67712" y="3206495"/>
              <a:ext cx="271272" cy="156972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267023" y="3288283"/>
            <a:ext cx="201930" cy="1424940"/>
          </a:xfrm>
          <a:prstGeom prst="rect">
            <a:avLst/>
          </a:prstGeom>
        </p:spPr>
        <p:txBody>
          <a:bodyPr wrap="square" lIns="0" tIns="3365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850" spc="45">
                <a:solidFill>
                  <a:srgbClr val="FF0000"/>
                </a:solidFill>
                <a:latin typeface="Tahoma"/>
                <a:cs typeface="Tahoma"/>
              </a:rPr>
              <a:t>ĐƯỜ</a:t>
            </a:r>
            <a:r>
              <a:rPr dirty="0" sz="850" spc="45">
                <a:solidFill>
                  <a:srgbClr val="FF0000"/>
                </a:solidFill>
                <a:latin typeface="Verdana"/>
                <a:cs typeface="Verdana"/>
              </a:rPr>
              <a:t>NG</a:t>
            </a:r>
            <a:r>
              <a:rPr dirty="0" sz="850" spc="55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dirty="0" sz="850" spc="-30">
                <a:solidFill>
                  <a:srgbClr val="FF0000"/>
                </a:solidFill>
                <a:latin typeface="Verdana"/>
                <a:cs typeface="Verdana"/>
              </a:rPr>
              <a:t>D3</a:t>
            </a:r>
            <a:r>
              <a:rPr dirty="0" sz="850" spc="6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dirty="0" sz="850" spc="5">
                <a:solidFill>
                  <a:srgbClr val="FF0000"/>
                </a:solidFill>
                <a:latin typeface="Verdana"/>
                <a:cs typeface="Verdana"/>
              </a:rPr>
              <a:t>(L</a:t>
            </a:r>
            <a:r>
              <a:rPr dirty="0" sz="850" spc="5">
                <a:solidFill>
                  <a:srgbClr val="FF0000"/>
                </a:solidFill>
                <a:latin typeface="Tahoma"/>
                <a:cs typeface="Tahoma"/>
              </a:rPr>
              <a:t>Ộ</a:t>
            </a:r>
            <a:r>
              <a:rPr dirty="0" sz="850" spc="9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850" spc="-40">
                <a:solidFill>
                  <a:srgbClr val="FF0000"/>
                </a:solidFill>
                <a:latin typeface="Verdana"/>
                <a:cs typeface="Verdana"/>
              </a:rPr>
              <a:t>G</a:t>
            </a:r>
            <a:r>
              <a:rPr dirty="0" sz="850" spc="-40">
                <a:solidFill>
                  <a:srgbClr val="FF0000"/>
                </a:solidFill>
                <a:latin typeface="Tahoma"/>
                <a:cs typeface="Tahoma"/>
              </a:rPr>
              <a:t>Ớ</a:t>
            </a:r>
            <a:r>
              <a:rPr dirty="0" sz="850" spc="-40">
                <a:solidFill>
                  <a:srgbClr val="FF0000"/>
                </a:solidFill>
                <a:latin typeface="Verdana"/>
                <a:cs typeface="Verdana"/>
              </a:rPr>
              <a:t>I</a:t>
            </a:r>
            <a:r>
              <a:rPr dirty="0" sz="850" spc="6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dirty="0" sz="850" spc="-60">
                <a:solidFill>
                  <a:srgbClr val="FF0000"/>
                </a:solidFill>
                <a:latin typeface="Verdana"/>
                <a:cs typeface="Verdana"/>
              </a:rPr>
              <a:t>17M)</a:t>
            </a:r>
            <a:endParaRPr sz="85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648455" y="1097280"/>
            <a:ext cx="1554479" cy="271272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3710020" y="1110860"/>
            <a:ext cx="1412240" cy="1600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50" spc="45">
                <a:solidFill>
                  <a:srgbClr val="FF0000"/>
                </a:solidFill>
                <a:latin typeface="Tahoma"/>
                <a:cs typeface="Tahoma"/>
              </a:rPr>
              <a:t>ĐƯỜ</a:t>
            </a:r>
            <a:r>
              <a:rPr dirty="0" sz="850" spc="45">
                <a:solidFill>
                  <a:srgbClr val="FF0000"/>
                </a:solidFill>
                <a:latin typeface="Verdana"/>
                <a:cs typeface="Verdana"/>
              </a:rPr>
              <a:t>NG</a:t>
            </a:r>
            <a:r>
              <a:rPr dirty="0" sz="850" spc="55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dirty="0" sz="850" spc="-75">
                <a:solidFill>
                  <a:srgbClr val="FF0000"/>
                </a:solidFill>
                <a:latin typeface="Verdana"/>
                <a:cs typeface="Verdana"/>
              </a:rPr>
              <a:t>N1</a:t>
            </a:r>
            <a:r>
              <a:rPr dirty="0" sz="850" spc="65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dirty="0" sz="850" spc="5">
                <a:solidFill>
                  <a:srgbClr val="FF0000"/>
                </a:solidFill>
                <a:latin typeface="Verdana"/>
                <a:cs typeface="Verdana"/>
              </a:rPr>
              <a:t>(L</a:t>
            </a:r>
            <a:r>
              <a:rPr dirty="0" sz="850" spc="5">
                <a:solidFill>
                  <a:srgbClr val="FF0000"/>
                </a:solidFill>
                <a:latin typeface="Tahoma"/>
                <a:cs typeface="Tahoma"/>
              </a:rPr>
              <a:t>Ộ</a:t>
            </a:r>
            <a:r>
              <a:rPr dirty="0" sz="850" spc="9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850" spc="-40">
                <a:solidFill>
                  <a:srgbClr val="FF0000"/>
                </a:solidFill>
                <a:latin typeface="Verdana"/>
                <a:cs typeface="Verdana"/>
              </a:rPr>
              <a:t>G</a:t>
            </a:r>
            <a:r>
              <a:rPr dirty="0" sz="850" spc="-40">
                <a:solidFill>
                  <a:srgbClr val="FF0000"/>
                </a:solidFill>
                <a:latin typeface="Tahoma"/>
                <a:cs typeface="Tahoma"/>
              </a:rPr>
              <a:t>Ớ</a:t>
            </a:r>
            <a:r>
              <a:rPr dirty="0" sz="850" spc="-40">
                <a:solidFill>
                  <a:srgbClr val="FF0000"/>
                </a:solidFill>
                <a:latin typeface="Verdana"/>
                <a:cs typeface="Verdana"/>
              </a:rPr>
              <a:t>I</a:t>
            </a:r>
            <a:r>
              <a:rPr dirty="0" sz="850" spc="6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dirty="0" sz="850" spc="-60">
                <a:solidFill>
                  <a:srgbClr val="FF0000"/>
                </a:solidFill>
                <a:latin typeface="Verdana"/>
                <a:cs typeface="Verdana"/>
              </a:rPr>
              <a:t>17M)</a:t>
            </a:r>
            <a:endParaRPr sz="85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844808" y="1992205"/>
            <a:ext cx="5134610" cy="3477260"/>
            <a:chOff x="3844808" y="1992205"/>
            <a:chExt cx="5134610" cy="3477260"/>
          </a:xfrm>
        </p:grpSpPr>
        <p:sp>
          <p:nvSpPr>
            <p:cNvPr id="17" name="object 17"/>
            <p:cNvSpPr/>
            <p:nvPr/>
          </p:nvSpPr>
          <p:spPr>
            <a:xfrm>
              <a:off x="3850638" y="1992205"/>
              <a:ext cx="5128260" cy="1546860"/>
            </a:xfrm>
            <a:custGeom>
              <a:avLst/>
              <a:gdLst/>
              <a:ahLst/>
              <a:cxnLst/>
              <a:rect l="l" t="t" r="r" b="b"/>
              <a:pathLst>
                <a:path w="5128259" h="1546860">
                  <a:moveTo>
                    <a:pt x="5128122" y="0"/>
                  </a:moveTo>
                  <a:lnTo>
                    <a:pt x="0" y="0"/>
                  </a:lnTo>
                  <a:lnTo>
                    <a:pt x="0" y="1546857"/>
                  </a:lnTo>
                  <a:lnTo>
                    <a:pt x="5128122" y="1546857"/>
                  </a:lnTo>
                  <a:lnTo>
                    <a:pt x="5128122" y="0"/>
                  </a:lnTo>
                  <a:close/>
                </a:path>
              </a:pathLst>
            </a:custGeom>
            <a:solidFill>
              <a:srgbClr val="4A7FD5">
                <a:alpha val="6117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844808" y="3922605"/>
              <a:ext cx="5134610" cy="1546860"/>
            </a:xfrm>
            <a:custGeom>
              <a:avLst/>
              <a:gdLst/>
              <a:ahLst/>
              <a:cxnLst/>
              <a:rect l="l" t="t" r="r" b="b"/>
              <a:pathLst>
                <a:path w="5134609" h="1546860">
                  <a:moveTo>
                    <a:pt x="5134091" y="0"/>
                  </a:moveTo>
                  <a:lnTo>
                    <a:pt x="0" y="0"/>
                  </a:lnTo>
                  <a:lnTo>
                    <a:pt x="0" y="1546857"/>
                  </a:lnTo>
                  <a:lnTo>
                    <a:pt x="5134091" y="1546857"/>
                  </a:lnTo>
                  <a:lnTo>
                    <a:pt x="5134091" y="0"/>
                  </a:lnTo>
                  <a:close/>
                </a:path>
              </a:pathLst>
            </a:custGeom>
            <a:solidFill>
              <a:srgbClr val="4A7FD5">
                <a:alpha val="6117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78296" y="2590799"/>
              <a:ext cx="591311" cy="27432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50736" y="2590799"/>
              <a:ext cx="249935" cy="2743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99632" y="2743199"/>
              <a:ext cx="676656" cy="27432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30112" y="2895599"/>
              <a:ext cx="615695" cy="274320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850638" y="1992205"/>
            <a:ext cx="5128260" cy="1546860"/>
          </a:xfrm>
          <a:prstGeom prst="rect">
            <a:avLst/>
          </a:prstGeom>
          <a:ln w="12700">
            <a:solidFill>
              <a:srgbClr val="1A3B7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Times New Roman"/>
              <a:cs typeface="Times New Roman"/>
            </a:endParaRPr>
          </a:p>
          <a:p>
            <a:pPr algn="just" marL="2425065" marR="2162810" indent="-24130">
              <a:lnSpc>
                <a:spcPct val="117600"/>
              </a:lnSpc>
            </a:pPr>
            <a:r>
              <a:rPr dirty="0" sz="850" spc="40">
                <a:solidFill>
                  <a:srgbClr val="FFFFFF"/>
                </a:solidFill>
                <a:latin typeface="Verdana"/>
                <a:cs typeface="Verdana"/>
              </a:rPr>
              <a:t>X</a:t>
            </a:r>
            <a:r>
              <a:rPr dirty="0" sz="850" spc="40">
                <a:solidFill>
                  <a:srgbClr val="FFFFFF"/>
                </a:solidFill>
                <a:latin typeface="Tahoma"/>
                <a:cs typeface="Tahoma"/>
              </a:rPr>
              <a:t>ƯỞ</a:t>
            </a:r>
            <a:r>
              <a:rPr dirty="0" sz="850" spc="40">
                <a:solidFill>
                  <a:srgbClr val="FFFFFF"/>
                </a:solidFill>
                <a:latin typeface="Verdana"/>
                <a:cs typeface="Verdana"/>
              </a:rPr>
              <a:t>NG</a:t>
            </a:r>
            <a:r>
              <a:rPr dirty="0" sz="850" spc="-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70">
                <a:solidFill>
                  <a:srgbClr val="FFFFFF"/>
                </a:solidFill>
                <a:latin typeface="Verdana"/>
                <a:cs typeface="Verdana"/>
              </a:rPr>
              <a:t>A </a:t>
            </a:r>
            <a:r>
              <a:rPr dirty="0" sz="850" spc="-28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-10">
                <a:solidFill>
                  <a:srgbClr val="FFFFFF"/>
                </a:solidFill>
                <a:latin typeface="Verdana"/>
                <a:cs typeface="Verdana"/>
              </a:rPr>
              <a:t>(50X165) </a:t>
            </a:r>
            <a:r>
              <a:rPr dirty="0" sz="850" spc="-2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15">
                <a:solidFill>
                  <a:srgbClr val="FFFFFF"/>
                </a:solidFill>
                <a:latin typeface="Verdana"/>
                <a:cs typeface="Verdana"/>
              </a:rPr>
              <a:t>8250M2</a:t>
            </a:r>
            <a:endParaRPr sz="850">
              <a:latin typeface="Verdana"/>
              <a:cs typeface="Verdan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471782" y="2294465"/>
            <a:ext cx="3423285" cy="2863215"/>
            <a:chOff x="3471782" y="2294465"/>
            <a:chExt cx="3423285" cy="2863215"/>
          </a:xfrm>
        </p:grpSpPr>
        <p:sp>
          <p:nvSpPr>
            <p:cNvPr id="25" name="object 25"/>
            <p:cNvSpPr/>
            <p:nvPr/>
          </p:nvSpPr>
          <p:spPr>
            <a:xfrm>
              <a:off x="3481915" y="2300815"/>
              <a:ext cx="368300" cy="926465"/>
            </a:xfrm>
            <a:custGeom>
              <a:avLst/>
              <a:gdLst/>
              <a:ahLst/>
              <a:cxnLst/>
              <a:rect l="l" t="t" r="r" b="b"/>
              <a:pathLst>
                <a:path w="368300" h="926464">
                  <a:moveTo>
                    <a:pt x="368165" y="0"/>
                  </a:moveTo>
                  <a:lnTo>
                    <a:pt x="0" y="0"/>
                  </a:lnTo>
                  <a:lnTo>
                    <a:pt x="0" y="926023"/>
                  </a:lnTo>
                  <a:lnTo>
                    <a:pt x="368165" y="926023"/>
                  </a:lnTo>
                  <a:lnTo>
                    <a:pt x="368165" y="0"/>
                  </a:lnTo>
                  <a:close/>
                </a:path>
              </a:pathLst>
            </a:custGeom>
            <a:solidFill>
              <a:srgbClr val="2447A3">
                <a:alpha val="6117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3481915" y="2300815"/>
              <a:ext cx="368300" cy="926465"/>
            </a:xfrm>
            <a:custGeom>
              <a:avLst/>
              <a:gdLst/>
              <a:ahLst/>
              <a:cxnLst/>
              <a:rect l="l" t="t" r="r" b="b"/>
              <a:pathLst>
                <a:path w="368300" h="926464">
                  <a:moveTo>
                    <a:pt x="0" y="0"/>
                  </a:moveTo>
                  <a:lnTo>
                    <a:pt x="368166" y="0"/>
                  </a:lnTo>
                  <a:lnTo>
                    <a:pt x="368166" y="926023"/>
                  </a:lnTo>
                  <a:lnTo>
                    <a:pt x="0" y="926023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A3B7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3478132" y="4224910"/>
              <a:ext cx="368300" cy="926465"/>
            </a:xfrm>
            <a:custGeom>
              <a:avLst/>
              <a:gdLst/>
              <a:ahLst/>
              <a:cxnLst/>
              <a:rect l="l" t="t" r="r" b="b"/>
              <a:pathLst>
                <a:path w="368300" h="926464">
                  <a:moveTo>
                    <a:pt x="368166" y="0"/>
                  </a:moveTo>
                  <a:lnTo>
                    <a:pt x="0" y="0"/>
                  </a:lnTo>
                  <a:lnTo>
                    <a:pt x="0" y="926023"/>
                  </a:lnTo>
                  <a:lnTo>
                    <a:pt x="368166" y="926023"/>
                  </a:lnTo>
                  <a:lnTo>
                    <a:pt x="368166" y="0"/>
                  </a:lnTo>
                  <a:close/>
                </a:path>
              </a:pathLst>
            </a:custGeom>
            <a:solidFill>
              <a:srgbClr val="2447A3">
                <a:alpha val="6117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3478132" y="4224910"/>
              <a:ext cx="368300" cy="926465"/>
            </a:xfrm>
            <a:custGeom>
              <a:avLst/>
              <a:gdLst/>
              <a:ahLst/>
              <a:cxnLst/>
              <a:rect l="l" t="t" r="r" b="b"/>
              <a:pathLst>
                <a:path w="368300" h="926464">
                  <a:moveTo>
                    <a:pt x="0" y="0"/>
                  </a:moveTo>
                  <a:lnTo>
                    <a:pt x="368166" y="0"/>
                  </a:lnTo>
                  <a:lnTo>
                    <a:pt x="368166" y="926023"/>
                  </a:lnTo>
                  <a:lnTo>
                    <a:pt x="0" y="926023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A3B7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81344" y="4471416"/>
              <a:ext cx="591311" cy="27127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53784" y="4471416"/>
              <a:ext cx="240792" cy="27127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199632" y="4623816"/>
              <a:ext cx="676656" cy="27127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230112" y="4776216"/>
              <a:ext cx="615695" cy="271272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3844808" y="3922605"/>
            <a:ext cx="5134610" cy="1546860"/>
          </a:xfrm>
          <a:prstGeom prst="rect">
            <a:avLst/>
          </a:prstGeom>
          <a:ln w="12700">
            <a:solidFill>
              <a:srgbClr val="1A3B7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algn="just" marL="2430780" marR="2167255" indent="-20320">
              <a:lnSpc>
                <a:spcPct val="117600"/>
              </a:lnSpc>
              <a:spcBef>
                <a:spcPts val="1160"/>
              </a:spcBef>
            </a:pPr>
            <a:r>
              <a:rPr dirty="0" sz="850" spc="40">
                <a:solidFill>
                  <a:srgbClr val="FFFFFF"/>
                </a:solidFill>
                <a:latin typeface="Verdana"/>
                <a:cs typeface="Verdana"/>
              </a:rPr>
              <a:t>X</a:t>
            </a:r>
            <a:r>
              <a:rPr dirty="0" sz="850" spc="40">
                <a:solidFill>
                  <a:srgbClr val="FFFFFF"/>
                </a:solidFill>
                <a:latin typeface="Tahoma"/>
                <a:cs typeface="Tahoma"/>
              </a:rPr>
              <a:t>ƯỞ</a:t>
            </a:r>
            <a:r>
              <a:rPr dirty="0" sz="850" spc="40">
                <a:solidFill>
                  <a:srgbClr val="FFFFFF"/>
                </a:solidFill>
                <a:latin typeface="Verdana"/>
                <a:cs typeface="Verdana"/>
              </a:rPr>
              <a:t>NG</a:t>
            </a:r>
            <a:r>
              <a:rPr dirty="0" sz="850" spc="-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>
                <a:solidFill>
                  <a:srgbClr val="FFFFFF"/>
                </a:solidFill>
                <a:latin typeface="Verdana"/>
                <a:cs typeface="Verdana"/>
              </a:rPr>
              <a:t>B </a:t>
            </a:r>
            <a:r>
              <a:rPr dirty="0" sz="850" spc="-2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-10">
                <a:solidFill>
                  <a:srgbClr val="FFFFFF"/>
                </a:solidFill>
                <a:latin typeface="Verdana"/>
                <a:cs typeface="Verdana"/>
              </a:rPr>
              <a:t>(50X165) </a:t>
            </a:r>
            <a:r>
              <a:rPr dirty="0" sz="850" spc="-2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15">
                <a:solidFill>
                  <a:srgbClr val="FFFFFF"/>
                </a:solidFill>
                <a:latin typeface="Verdana"/>
                <a:cs typeface="Verdana"/>
              </a:rPr>
              <a:t>8250M2</a:t>
            </a:r>
            <a:endParaRPr sz="850">
              <a:latin typeface="Verdana"/>
              <a:cs typeface="Verdan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486911" y="2246376"/>
            <a:ext cx="426720" cy="984885"/>
            <a:chOff x="3486911" y="2246376"/>
            <a:chExt cx="426720" cy="984885"/>
          </a:xfrm>
        </p:grpSpPr>
        <p:pic>
          <p:nvPicPr>
            <p:cNvPr id="35" name="object 3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486911" y="2819400"/>
              <a:ext cx="274320" cy="41147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486911" y="2377440"/>
              <a:ext cx="274320" cy="56083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86911" y="2246376"/>
              <a:ext cx="274320" cy="24993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639311" y="2471928"/>
              <a:ext cx="274320" cy="533400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3486573" y="2324315"/>
            <a:ext cx="354330" cy="843280"/>
          </a:xfrm>
          <a:prstGeom prst="rect">
            <a:avLst/>
          </a:prstGeom>
        </p:spPr>
        <p:txBody>
          <a:bodyPr wrap="square" lIns="0" tIns="10795" rIns="0" bIns="0" rtlCol="0" vert="vert270">
            <a:spAutoFit/>
          </a:bodyPr>
          <a:lstStyle/>
          <a:p>
            <a:pPr marL="238125" marR="5080" indent="-226060">
              <a:lnSpc>
                <a:spcPct val="117600"/>
              </a:lnSpc>
              <a:spcBef>
                <a:spcPts val="85"/>
              </a:spcBef>
            </a:pPr>
            <a:r>
              <a:rPr dirty="0" sz="850" spc="65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dirty="0" sz="850" spc="65">
                <a:solidFill>
                  <a:srgbClr val="FFFFFF"/>
                </a:solidFill>
                <a:latin typeface="Tahoma"/>
                <a:cs typeface="Tahoma"/>
              </a:rPr>
              <a:t>Ă</a:t>
            </a:r>
            <a:r>
              <a:rPr dirty="0" sz="850" spc="65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850" spc="1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-5">
                <a:solidFill>
                  <a:srgbClr val="FFFFFF"/>
                </a:solidFill>
                <a:latin typeface="Verdana"/>
                <a:cs typeface="Verdana"/>
              </a:rPr>
              <a:t>PHÒNG</a:t>
            </a:r>
            <a:r>
              <a:rPr dirty="0" sz="850" spc="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70">
                <a:solidFill>
                  <a:srgbClr val="FFFFFF"/>
                </a:solidFill>
                <a:latin typeface="Verdana"/>
                <a:cs typeface="Verdana"/>
              </a:rPr>
              <a:t>A </a:t>
            </a:r>
            <a:r>
              <a:rPr dirty="0" sz="850" spc="-28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-5">
                <a:solidFill>
                  <a:srgbClr val="FFFFFF"/>
                </a:solidFill>
                <a:latin typeface="Verdana"/>
                <a:cs typeface="Verdana"/>
              </a:rPr>
              <a:t>426M2</a:t>
            </a:r>
            <a:endParaRPr sz="850">
              <a:latin typeface="Verdana"/>
              <a:cs typeface="Verdana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465576" y="4184903"/>
            <a:ext cx="424180" cy="978535"/>
            <a:chOff x="3465576" y="4184903"/>
            <a:chExt cx="424180" cy="978535"/>
          </a:xfrm>
        </p:grpSpPr>
        <p:pic>
          <p:nvPicPr>
            <p:cNvPr id="41" name="object 4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465576" y="4751831"/>
              <a:ext cx="271272" cy="41148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65576" y="4309871"/>
              <a:ext cx="271272" cy="56083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465576" y="4184903"/>
              <a:ext cx="271272" cy="24383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17976" y="4407407"/>
              <a:ext cx="271272" cy="533400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3462311" y="4265434"/>
            <a:ext cx="354330" cy="834390"/>
          </a:xfrm>
          <a:prstGeom prst="rect">
            <a:avLst/>
          </a:prstGeom>
        </p:spPr>
        <p:txBody>
          <a:bodyPr wrap="square" lIns="0" tIns="10795" rIns="0" bIns="0" rtlCol="0" vert="vert270">
            <a:spAutoFit/>
          </a:bodyPr>
          <a:lstStyle/>
          <a:p>
            <a:pPr marL="234950" marR="5080" indent="-222885">
              <a:lnSpc>
                <a:spcPct val="117600"/>
              </a:lnSpc>
              <a:spcBef>
                <a:spcPts val="85"/>
              </a:spcBef>
            </a:pPr>
            <a:r>
              <a:rPr dirty="0" sz="850" spc="65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dirty="0" sz="850" spc="65">
                <a:solidFill>
                  <a:srgbClr val="FFFFFF"/>
                </a:solidFill>
                <a:latin typeface="Tahoma"/>
                <a:cs typeface="Tahoma"/>
              </a:rPr>
              <a:t>Ă</a:t>
            </a:r>
            <a:r>
              <a:rPr dirty="0" sz="850" spc="65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850" spc="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-5">
                <a:solidFill>
                  <a:srgbClr val="FFFFFF"/>
                </a:solidFill>
                <a:latin typeface="Verdana"/>
                <a:cs typeface="Verdana"/>
              </a:rPr>
              <a:t>PHÒNG</a:t>
            </a:r>
            <a:r>
              <a:rPr dirty="0" sz="850" spc="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>
                <a:solidFill>
                  <a:srgbClr val="FFFFFF"/>
                </a:solidFill>
                <a:latin typeface="Verdana"/>
                <a:cs typeface="Verdana"/>
              </a:rPr>
              <a:t>B </a:t>
            </a:r>
            <a:r>
              <a:rPr dirty="0" sz="850" spc="-28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-5">
                <a:solidFill>
                  <a:srgbClr val="FFFFFF"/>
                </a:solidFill>
                <a:latin typeface="Verdana"/>
                <a:cs typeface="Verdana"/>
              </a:rPr>
              <a:t>426M2</a:t>
            </a:r>
            <a:endParaRPr sz="850">
              <a:latin typeface="Verdana"/>
              <a:cs typeface="Verdana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2599944" y="3258311"/>
            <a:ext cx="483870" cy="899160"/>
            <a:chOff x="2599944" y="3258311"/>
            <a:chExt cx="483870" cy="899160"/>
          </a:xfrm>
        </p:grpSpPr>
        <p:sp>
          <p:nvSpPr>
            <p:cNvPr id="47" name="object 47"/>
            <p:cNvSpPr/>
            <p:nvPr/>
          </p:nvSpPr>
          <p:spPr>
            <a:xfrm>
              <a:off x="2942164" y="3546745"/>
              <a:ext cx="135255" cy="339090"/>
            </a:xfrm>
            <a:custGeom>
              <a:avLst/>
              <a:gdLst/>
              <a:ahLst/>
              <a:cxnLst/>
              <a:rect l="l" t="t" r="r" b="b"/>
              <a:pathLst>
                <a:path w="135255" h="339089">
                  <a:moveTo>
                    <a:pt x="135176" y="0"/>
                  </a:moveTo>
                  <a:lnTo>
                    <a:pt x="0" y="0"/>
                  </a:lnTo>
                  <a:lnTo>
                    <a:pt x="0" y="338597"/>
                  </a:lnTo>
                  <a:lnTo>
                    <a:pt x="135176" y="338597"/>
                  </a:lnTo>
                  <a:lnTo>
                    <a:pt x="135176" y="0"/>
                  </a:lnTo>
                  <a:close/>
                </a:path>
              </a:pathLst>
            </a:custGeom>
            <a:solidFill>
              <a:srgbClr val="0E58C4">
                <a:alpha val="6117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2942164" y="3546745"/>
              <a:ext cx="135255" cy="339090"/>
            </a:xfrm>
            <a:custGeom>
              <a:avLst/>
              <a:gdLst/>
              <a:ahLst/>
              <a:cxnLst/>
              <a:rect l="l" t="t" r="r" b="b"/>
              <a:pathLst>
                <a:path w="135255" h="339089">
                  <a:moveTo>
                    <a:pt x="0" y="0"/>
                  </a:moveTo>
                  <a:lnTo>
                    <a:pt x="135176" y="0"/>
                  </a:lnTo>
                  <a:lnTo>
                    <a:pt x="135176" y="338597"/>
                  </a:lnTo>
                  <a:lnTo>
                    <a:pt x="0" y="33859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A3B7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599944" y="3749039"/>
              <a:ext cx="271271" cy="40843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599944" y="3456431"/>
              <a:ext cx="271271" cy="41147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599944" y="3258311"/>
              <a:ext cx="271271" cy="316991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2752344" y="3477767"/>
            <a:ext cx="271271" cy="460247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2598013" y="3340724"/>
            <a:ext cx="354330" cy="753745"/>
          </a:xfrm>
          <a:prstGeom prst="rect">
            <a:avLst/>
          </a:prstGeom>
        </p:spPr>
        <p:txBody>
          <a:bodyPr wrap="square" lIns="0" tIns="10795" rIns="0" bIns="0" rtlCol="0" vert="vert270">
            <a:spAutoFit/>
          </a:bodyPr>
          <a:lstStyle/>
          <a:p>
            <a:pPr marL="228600" marR="5080" indent="-216535">
              <a:lnSpc>
                <a:spcPct val="117600"/>
              </a:lnSpc>
              <a:spcBef>
                <a:spcPts val="85"/>
              </a:spcBef>
            </a:pPr>
            <a:r>
              <a:rPr dirty="0" sz="850" spc="15">
                <a:solidFill>
                  <a:srgbClr val="FFFFFF"/>
                </a:solidFill>
                <a:latin typeface="Verdana"/>
                <a:cs typeface="Verdana"/>
              </a:rPr>
              <a:t>NHÀ</a:t>
            </a:r>
            <a:r>
              <a:rPr dirty="0" sz="850" spc="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5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dirty="0" sz="850" spc="50">
                <a:solidFill>
                  <a:srgbClr val="FFFFFF"/>
                </a:solidFill>
                <a:latin typeface="Tahoma"/>
                <a:cs typeface="Tahoma"/>
              </a:rPr>
              <a:t>Ả</a:t>
            </a:r>
            <a:r>
              <a:rPr dirty="0" sz="850" spc="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850" spc="1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55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dirty="0" sz="850" spc="55">
                <a:solidFill>
                  <a:srgbClr val="FFFFFF"/>
                </a:solidFill>
                <a:latin typeface="Tahoma"/>
                <a:cs typeface="Tahoma"/>
              </a:rPr>
              <a:t>Ệ </a:t>
            </a:r>
            <a:r>
              <a:rPr dirty="0" sz="850" spc="-2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850" spc="-5">
                <a:solidFill>
                  <a:srgbClr val="FFFFFF"/>
                </a:solidFill>
                <a:latin typeface="Verdana"/>
                <a:cs typeface="Verdana"/>
              </a:rPr>
              <a:t>36M2</a:t>
            </a:r>
            <a:endParaRPr sz="850">
              <a:latin typeface="Verdana"/>
              <a:cs typeface="Verdana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9205377" y="1890184"/>
            <a:ext cx="280035" cy="3696970"/>
            <a:chOff x="9205377" y="1890184"/>
            <a:chExt cx="280035" cy="3696970"/>
          </a:xfrm>
        </p:grpSpPr>
        <p:sp>
          <p:nvSpPr>
            <p:cNvPr id="55" name="object 55"/>
            <p:cNvSpPr/>
            <p:nvPr/>
          </p:nvSpPr>
          <p:spPr>
            <a:xfrm>
              <a:off x="9211727" y="4305301"/>
              <a:ext cx="220345" cy="1275715"/>
            </a:xfrm>
            <a:custGeom>
              <a:avLst/>
              <a:gdLst/>
              <a:ahLst/>
              <a:cxnLst/>
              <a:rect l="l" t="t" r="r" b="b"/>
              <a:pathLst>
                <a:path w="220345" h="1275714">
                  <a:moveTo>
                    <a:pt x="219956" y="0"/>
                  </a:moveTo>
                  <a:lnTo>
                    <a:pt x="0" y="0"/>
                  </a:lnTo>
                  <a:lnTo>
                    <a:pt x="0" y="1275293"/>
                  </a:lnTo>
                  <a:lnTo>
                    <a:pt x="219956" y="1275293"/>
                  </a:lnTo>
                  <a:lnTo>
                    <a:pt x="219956" y="0"/>
                  </a:lnTo>
                  <a:close/>
                </a:path>
              </a:pathLst>
            </a:custGeom>
            <a:solidFill>
              <a:srgbClr val="9DB5DC">
                <a:alpha val="6117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9211727" y="4305301"/>
              <a:ext cx="220345" cy="1275715"/>
            </a:xfrm>
            <a:custGeom>
              <a:avLst/>
              <a:gdLst/>
              <a:ahLst/>
              <a:cxnLst/>
              <a:rect l="l" t="t" r="r" b="b"/>
              <a:pathLst>
                <a:path w="220345" h="1275714">
                  <a:moveTo>
                    <a:pt x="0" y="0"/>
                  </a:moveTo>
                  <a:lnTo>
                    <a:pt x="219957" y="0"/>
                  </a:lnTo>
                  <a:lnTo>
                    <a:pt x="219957" y="1275294"/>
                  </a:lnTo>
                  <a:lnTo>
                    <a:pt x="0" y="127529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A3B7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9232893" y="1896534"/>
              <a:ext cx="186690" cy="2215515"/>
            </a:xfrm>
            <a:custGeom>
              <a:avLst/>
              <a:gdLst/>
              <a:ahLst/>
              <a:cxnLst/>
              <a:rect l="l" t="t" r="r" b="b"/>
              <a:pathLst>
                <a:path w="186690" h="2215515">
                  <a:moveTo>
                    <a:pt x="186138" y="0"/>
                  </a:moveTo>
                  <a:lnTo>
                    <a:pt x="0" y="0"/>
                  </a:lnTo>
                  <a:lnTo>
                    <a:pt x="0" y="2215127"/>
                  </a:lnTo>
                  <a:lnTo>
                    <a:pt x="186138" y="2215127"/>
                  </a:lnTo>
                  <a:lnTo>
                    <a:pt x="186138" y="0"/>
                  </a:lnTo>
                  <a:close/>
                </a:path>
              </a:pathLst>
            </a:custGeom>
            <a:solidFill>
              <a:srgbClr val="9EBAE4">
                <a:alpha val="6117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9232893" y="1896534"/>
              <a:ext cx="186690" cy="2215515"/>
            </a:xfrm>
            <a:custGeom>
              <a:avLst/>
              <a:gdLst/>
              <a:ahLst/>
              <a:cxnLst/>
              <a:rect l="l" t="t" r="r" b="b"/>
              <a:pathLst>
                <a:path w="186690" h="2215515">
                  <a:moveTo>
                    <a:pt x="0" y="0"/>
                  </a:moveTo>
                  <a:lnTo>
                    <a:pt x="186138" y="0"/>
                  </a:lnTo>
                  <a:lnTo>
                    <a:pt x="186138" y="2215128"/>
                  </a:lnTo>
                  <a:lnTo>
                    <a:pt x="0" y="221512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A3B7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211055" y="4931664"/>
              <a:ext cx="274320" cy="48768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211055" y="4632960"/>
              <a:ext cx="274320" cy="417575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211055" y="4355592"/>
              <a:ext cx="274320" cy="396239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9210685" y="4434956"/>
            <a:ext cx="201930" cy="924560"/>
          </a:xfrm>
          <a:prstGeom prst="rect">
            <a:avLst/>
          </a:prstGeom>
        </p:spPr>
        <p:txBody>
          <a:bodyPr wrap="square" lIns="0" tIns="3365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850" spc="2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dirty="0" sz="850" spc="20">
                <a:solidFill>
                  <a:srgbClr val="FFFFFF"/>
                </a:solidFill>
                <a:latin typeface="Tahoma"/>
                <a:cs typeface="Tahoma"/>
              </a:rPr>
              <a:t>Ạ</a:t>
            </a:r>
            <a:r>
              <a:rPr dirty="0" sz="850" spc="20">
                <a:solidFill>
                  <a:srgbClr val="FFFFFF"/>
                </a:solidFill>
                <a:latin typeface="Verdana"/>
                <a:cs typeface="Verdana"/>
              </a:rPr>
              <a:t>NG</a:t>
            </a:r>
            <a:r>
              <a:rPr dirty="0" sz="850" spc="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3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dirty="0" sz="850" spc="30">
                <a:solidFill>
                  <a:srgbClr val="FFFFFF"/>
                </a:solidFill>
                <a:latin typeface="Tahoma"/>
                <a:cs typeface="Tahoma"/>
              </a:rPr>
              <a:t>Ụ</a:t>
            </a:r>
            <a:r>
              <a:rPr dirty="0" sz="850" spc="3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dirty="0" sz="850" spc="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35">
                <a:solidFill>
                  <a:srgbClr val="FFFFFF"/>
                </a:solidFill>
                <a:latin typeface="Verdana"/>
                <a:cs typeface="Verdana"/>
              </a:rPr>
              <a:t>PH</a:t>
            </a:r>
            <a:r>
              <a:rPr dirty="0" sz="850" spc="35">
                <a:solidFill>
                  <a:srgbClr val="FFFFFF"/>
                </a:solidFill>
                <a:latin typeface="Tahoma"/>
                <a:cs typeface="Tahoma"/>
              </a:rPr>
              <a:t>Ụ</a:t>
            </a:r>
            <a:endParaRPr sz="850">
              <a:latin typeface="Tahoma"/>
              <a:cs typeface="Tahoma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9226295" y="2401823"/>
            <a:ext cx="271780" cy="1066800"/>
            <a:chOff x="9226295" y="2401823"/>
            <a:chExt cx="271780" cy="1066800"/>
          </a:xfrm>
        </p:grpSpPr>
        <p:pic>
          <p:nvPicPr>
            <p:cNvPr id="64" name="object 6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226295" y="2980943"/>
              <a:ext cx="271272" cy="48767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226295" y="2682239"/>
              <a:ext cx="271272" cy="41757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226295" y="2401823"/>
              <a:ext cx="271272" cy="399288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9225519" y="2484236"/>
            <a:ext cx="201930" cy="921385"/>
          </a:xfrm>
          <a:prstGeom prst="rect">
            <a:avLst/>
          </a:prstGeom>
        </p:spPr>
        <p:txBody>
          <a:bodyPr wrap="square" lIns="0" tIns="3365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850" spc="2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dirty="0" sz="850" spc="20">
                <a:solidFill>
                  <a:srgbClr val="FFFFFF"/>
                </a:solidFill>
                <a:latin typeface="Tahoma"/>
                <a:cs typeface="Tahoma"/>
              </a:rPr>
              <a:t>Ạ</a:t>
            </a:r>
            <a:r>
              <a:rPr dirty="0" sz="850" spc="20">
                <a:solidFill>
                  <a:srgbClr val="FFFFFF"/>
                </a:solidFill>
                <a:latin typeface="Verdana"/>
                <a:cs typeface="Verdana"/>
              </a:rPr>
              <a:t>NG</a:t>
            </a:r>
            <a:r>
              <a:rPr dirty="0" sz="850" spc="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3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dirty="0" sz="850" spc="30">
                <a:solidFill>
                  <a:srgbClr val="FFFFFF"/>
                </a:solidFill>
                <a:latin typeface="Tahoma"/>
                <a:cs typeface="Tahoma"/>
              </a:rPr>
              <a:t>Ụ</a:t>
            </a:r>
            <a:r>
              <a:rPr dirty="0" sz="850" spc="3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dirty="0" sz="850" spc="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850" spc="35">
                <a:solidFill>
                  <a:srgbClr val="FFFFFF"/>
                </a:solidFill>
                <a:latin typeface="Verdana"/>
                <a:cs typeface="Verdana"/>
              </a:rPr>
              <a:t>PH</a:t>
            </a:r>
            <a:r>
              <a:rPr dirty="0" sz="850" spc="35">
                <a:solidFill>
                  <a:srgbClr val="FFFFFF"/>
                </a:solidFill>
                <a:latin typeface="Tahoma"/>
                <a:cs typeface="Tahoma"/>
              </a:rPr>
              <a:t>Ụ</a:t>
            </a:r>
            <a:endParaRPr sz="850">
              <a:latin typeface="Tahoma"/>
              <a:cs typeface="Tahoma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 txBox="1">
            <a:spLocks noGrp="1"/>
          </p:cNvSpPr>
          <p:nvPr>
            <p:ph type="title"/>
          </p:nvPr>
        </p:nvSpPr>
        <p:spPr>
          <a:xfrm>
            <a:off x="1701957" y="24582"/>
            <a:ext cx="1527810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25" b="0">
                <a:latin typeface="Calibri Light"/>
                <a:cs typeface="Calibri Light"/>
              </a:rPr>
              <a:t>TỔNG</a:t>
            </a:r>
            <a:r>
              <a:rPr dirty="0" sz="2750" spc="-45" b="0">
                <a:latin typeface="Calibri Light"/>
                <a:cs typeface="Calibri Light"/>
              </a:rPr>
              <a:t> </a:t>
            </a:r>
            <a:r>
              <a:rPr dirty="0" sz="2750" spc="20" b="0">
                <a:latin typeface="Calibri Light"/>
                <a:cs typeface="Calibri Light"/>
              </a:rPr>
              <a:t>THỂ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10183705" y="6549811"/>
            <a:ext cx="1657350" cy="196850"/>
            <a:chOff x="10183705" y="6549811"/>
            <a:chExt cx="1657350" cy="196850"/>
          </a:xfrm>
        </p:grpSpPr>
        <p:pic>
          <p:nvPicPr>
            <p:cNvPr id="71" name="object 7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183705" y="6549811"/>
              <a:ext cx="296332" cy="196426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0502897" y="6549812"/>
              <a:ext cx="1337734" cy="154184"/>
            </a:xfrm>
            <a:prstGeom prst="rect">
              <a:avLst/>
            </a:prstGeom>
          </p:spPr>
        </p:pic>
      </p:grpSp>
      <p:sp>
        <p:nvSpPr>
          <p:cNvPr id="73" name="object 7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6501" y="1450"/>
            <a:ext cx="9698556" cy="685654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13322" y="6613511"/>
            <a:ext cx="263525" cy="180975"/>
          </a:xfrm>
          <a:custGeom>
            <a:avLst/>
            <a:gdLst/>
            <a:ahLst/>
            <a:cxnLst/>
            <a:rect l="l" t="t" r="r" b="b"/>
            <a:pathLst>
              <a:path w="263525" h="180975">
                <a:moveTo>
                  <a:pt x="263524" y="45243"/>
                </a:moveTo>
                <a:lnTo>
                  <a:pt x="90486" y="45243"/>
                </a:lnTo>
                <a:lnTo>
                  <a:pt x="90486" y="0"/>
                </a:lnTo>
                <a:lnTo>
                  <a:pt x="0" y="90486"/>
                </a:lnTo>
                <a:lnTo>
                  <a:pt x="90486" y="180973"/>
                </a:lnTo>
                <a:lnTo>
                  <a:pt x="90486" y="135729"/>
                </a:lnTo>
                <a:lnTo>
                  <a:pt x="263524" y="135729"/>
                </a:lnTo>
                <a:lnTo>
                  <a:pt x="263524" y="45243"/>
                </a:lnTo>
                <a:close/>
              </a:path>
            </a:pathLst>
          </a:custGeom>
          <a:ln w="25400">
            <a:solidFill>
              <a:srgbClr val="5C83C4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48455" y="1097280"/>
            <a:ext cx="1554479" cy="27127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710020" y="1110860"/>
            <a:ext cx="1412240" cy="1600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50" spc="45">
                <a:solidFill>
                  <a:srgbClr val="FF0000"/>
                </a:solidFill>
                <a:latin typeface="Tahoma"/>
                <a:cs typeface="Tahoma"/>
              </a:rPr>
              <a:t>ĐƯỜ</a:t>
            </a:r>
            <a:r>
              <a:rPr dirty="0" sz="850" spc="45">
                <a:solidFill>
                  <a:srgbClr val="FF0000"/>
                </a:solidFill>
                <a:latin typeface="Verdana"/>
                <a:cs typeface="Verdana"/>
              </a:rPr>
              <a:t>NG</a:t>
            </a:r>
            <a:r>
              <a:rPr dirty="0" sz="850" spc="55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dirty="0" sz="850" spc="-75">
                <a:solidFill>
                  <a:srgbClr val="FF0000"/>
                </a:solidFill>
                <a:latin typeface="Verdana"/>
                <a:cs typeface="Verdana"/>
              </a:rPr>
              <a:t>N1</a:t>
            </a:r>
            <a:r>
              <a:rPr dirty="0" sz="850" spc="65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dirty="0" sz="850" spc="5">
                <a:solidFill>
                  <a:srgbClr val="FF0000"/>
                </a:solidFill>
                <a:latin typeface="Verdana"/>
                <a:cs typeface="Verdana"/>
              </a:rPr>
              <a:t>(L</a:t>
            </a:r>
            <a:r>
              <a:rPr dirty="0" sz="850" spc="5">
                <a:solidFill>
                  <a:srgbClr val="FF0000"/>
                </a:solidFill>
                <a:latin typeface="Tahoma"/>
                <a:cs typeface="Tahoma"/>
              </a:rPr>
              <a:t>Ộ</a:t>
            </a:r>
            <a:r>
              <a:rPr dirty="0" sz="850" spc="95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850" spc="-40">
                <a:solidFill>
                  <a:srgbClr val="FF0000"/>
                </a:solidFill>
                <a:latin typeface="Verdana"/>
                <a:cs typeface="Verdana"/>
              </a:rPr>
              <a:t>G</a:t>
            </a:r>
            <a:r>
              <a:rPr dirty="0" sz="850" spc="-40">
                <a:solidFill>
                  <a:srgbClr val="FF0000"/>
                </a:solidFill>
                <a:latin typeface="Tahoma"/>
                <a:cs typeface="Tahoma"/>
              </a:rPr>
              <a:t>Ớ</a:t>
            </a:r>
            <a:r>
              <a:rPr dirty="0" sz="850" spc="-40">
                <a:solidFill>
                  <a:srgbClr val="FF0000"/>
                </a:solidFill>
                <a:latin typeface="Verdana"/>
                <a:cs typeface="Verdana"/>
              </a:rPr>
              <a:t>I</a:t>
            </a:r>
            <a:r>
              <a:rPr dirty="0" sz="850" spc="6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dirty="0" sz="850" spc="-60">
                <a:solidFill>
                  <a:srgbClr val="FF0000"/>
                </a:solidFill>
                <a:latin typeface="Verdana"/>
                <a:cs typeface="Verdana"/>
              </a:rPr>
              <a:t>17M)</a:t>
            </a:r>
            <a:endParaRPr sz="85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183705" y="6549811"/>
            <a:ext cx="1657350" cy="196850"/>
            <a:chOff x="10183705" y="6549811"/>
            <a:chExt cx="1657350" cy="19685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83705" y="6549811"/>
              <a:ext cx="296332" cy="19642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02897" y="6549812"/>
              <a:ext cx="1337734" cy="154184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0" y="0"/>
            <a:ext cx="4932680" cy="548640"/>
          </a:xfrm>
          <a:custGeom>
            <a:avLst/>
            <a:gdLst/>
            <a:ahLst/>
            <a:cxnLst/>
            <a:rect l="l" t="t" r="r" b="b"/>
            <a:pathLst>
              <a:path w="4932680" h="548640">
                <a:moveTo>
                  <a:pt x="4841237" y="0"/>
                </a:moveTo>
                <a:lnTo>
                  <a:pt x="0" y="0"/>
                </a:lnTo>
                <a:lnTo>
                  <a:pt x="0" y="457198"/>
                </a:lnTo>
                <a:lnTo>
                  <a:pt x="91441" y="548639"/>
                </a:lnTo>
                <a:lnTo>
                  <a:pt x="4932678" y="548639"/>
                </a:lnTo>
                <a:lnTo>
                  <a:pt x="4932678" y="91441"/>
                </a:lnTo>
                <a:lnTo>
                  <a:pt x="4841237" y="0"/>
                </a:lnTo>
                <a:close/>
              </a:path>
            </a:pathLst>
          </a:custGeom>
          <a:solidFill>
            <a:srgbClr val="5C83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701957" y="24582"/>
            <a:ext cx="1527810" cy="4438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750" spc="25" b="0">
                <a:latin typeface="Calibri Light"/>
                <a:cs typeface="Calibri Light"/>
              </a:rPr>
              <a:t>TỔNG</a:t>
            </a:r>
            <a:r>
              <a:rPr dirty="0" sz="2750" spc="-45" b="0">
                <a:latin typeface="Calibri Light"/>
                <a:cs typeface="Calibri Light"/>
              </a:rPr>
              <a:t> </a:t>
            </a:r>
            <a:r>
              <a:rPr dirty="0" sz="2750" spc="20" b="0">
                <a:latin typeface="Calibri Light"/>
                <a:cs typeface="Calibri Light"/>
              </a:rPr>
              <a:t>THỂ</a:t>
            </a:r>
            <a:endParaRPr sz="2750">
              <a:latin typeface="Calibri Light"/>
              <a:cs typeface="Calibri Light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67711" y="3206495"/>
            <a:ext cx="271272" cy="156972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267023" y="3288283"/>
            <a:ext cx="201930" cy="1424940"/>
          </a:xfrm>
          <a:prstGeom prst="rect">
            <a:avLst/>
          </a:prstGeom>
        </p:spPr>
        <p:txBody>
          <a:bodyPr wrap="square" lIns="0" tIns="3365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850" spc="45">
                <a:solidFill>
                  <a:srgbClr val="FF0000"/>
                </a:solidFill>
                <a:latin typeface="Tahoma"/>
                <a:cs typeface="Tahoma"/>
              </a:rPr>
              <a:t>ĐƯỜ</a:t>
            </a:r>
            <a:r>
              <a:rPr dirty="0" sz="850" spc="45">
                <a:solidFill>
                  <a:srgbClr val="FF0000"/>
                </a:solidFill>
                <a:latin typeface="Verdana"/>
                <a:cs typeface="Verdana"/>
              </a:rPr>
              <a:t>NG</a:t>
            </a:r>
            <a:r>
              <a:rPr dirty="0" sz="850" spc="55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dirty="0" sz="850" spc="-30">
                <a:solidFill>
                  <a:srgbClr val="FF0000"/>
                </a:solidFill>
                <a:latin typeface="Verdana"/>
                <a:cs typeface="Verdana"/>
              </a:rPr>
              <a:t>D3</a:t>
            </a:r>
            <a:r>
              <a:rPr dirty="0" sz="850" spc="6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dirty="0" sz="850" spc="5">
                <a:solidFill>
                  <a:srgbClr val="FF0000"/>
                </a:solidFill>
                <a:latin typeface="Verdana"/>
                <a:cs typeface="Verdana"/>
              </a:rPr>
              <a:t>(L</a:t>
            </a:r>
            <a:r>
              <a:rPr dirty="0" sz="850" spc="5">
                <a:solidFill>
                  <a:srgbClr val="FF0000"/>
                </a:solidFill>
                <a:latin typeface="Tahoma"/>
                <a:cs typeface="Tahoma"/>
              </a:rPr>
              <a:t>Ộ</a:t>
            </a:r>
            <a:r>
              <a:rPr dirty="0" sz="850" spc="9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850" spc="-40">
                <a:solidFill>
                  <a:srgbClr val="FF0000"/>
                </a:solidFill>
                <a:latin typeface="Verdana"/>
                <a:cs typeface="Verdana"/>
              </a:rPr>
              <a:t>G</a:t>
            </a:r>
            <a:r>
              <a:rPr dirty="0" sz="850" spc="-40">
                <a:solidFill>
                  <a:srgbClr val="FF0000"/>
                </a:solidFill>
                <a:latin typeface="Tahoma"/>
                <a:cs typeface="Tahoma"/>
              </a:rPr>
              <a:t>Ớ</a:t>
            </a:r>
            <a:r>
              <a:rPr dirty="0" sz="850" spc="-40">
                <a:solidFill>
                  <a:srgbClr val="FF0000"/>
                </a:solidFill>
                <a:latin typeface="Verdana"/>
                <a:cs typeface="Verdana"/>
              </a:rPr>
              <a:t>I</a:t>
            </a:r>
            <a:r>
              <a:rPr dirty="0" sz="850" spc="6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dirty="0" sz="850" spc="-60">
                <a:solidFill>
                  <a:srgbClr val="FF0000"/>
                </a:solidFill>
                <a:latin typeface="Verdana"/>
                <a:cs typeface="Verdana"/>
              </a:rPr>
              <a:t>17M)</a:t>
            </a:r>
            <a:endParaRPr sz="850">
              <a:latin typeface="Verdana"/>
              <a:cs typeface="Verdan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05315" y="5259191"/>
            <a:ext cx="121285" cy="226060"/>
          </a:xfrm>
          <a:custGeom>
            <a:avLst/>
            <a:gdLst/>
            <a:ahLst/>
            <a:cxnLst/>
            <a:rect l="l" t="t" r="r" b="b"/>
            <a:pathLst>
              <a:path w="121285" h="226060">
                <a:moveTo>
                  <a:pt x="0" y="0"/>
                </a:moveTo>
                <a:lnTo>
                  <a:pt x="0" y="225526"/>
                </a:lnTo>
                <a:lnTo>
                  <a:pt x="120947" y="112763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503576" y="3316236"/>
            <a:ext cx="123189" cy="816610"/>
          </a:xfrm>
          <a:custGeom>
            <a:avLst/>
            <a:gdLst/>
            <a:ahLst/>
            <a:cxnLst/>
            <a:rect l="l" t="t" r="r" b="b"/>
            <a:pathLst>
              <a:path w="123189" h="816610">
                <a:moveTo>
                  <a:pt x="120954" y="112763"/>
                </a:moveTo>
                <a:lnTo>
                  <a:pt x="0" y="0"/>
                </a:lnTo>
                <a:lnTo>
                  <a:pt x="0" y="225539"/>
                </a:lnTo>
                <a:lnTo>
                  <a:pt x="120954" y="112763"/>
                </a:lnTo>
                <a:close/>
              </a:path>
              <a:path w="123189" h="816610">
                <a:moveTo>
                  <a:pt x="122682" y="703694"/>
                </a:moveTo>
                <a:lnTo>
                  <a:pt x="1727" y="590931"/>
                </a:lnTo>
                <a:lnTo>
                  <a:pt x="1727" y="816457"/>
                </a:lnTo>
                <a:lnTo>
                  <a:pt x="122682" y="703694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503587" y="1994533"/>
            <a:ext cx="121285" cy="226060"/>
          </a:xfrm>
          <a:custGeom>
            <a:avLst/>
            <a:gdLst/>
            <a:ahLst/>
            <a:cxnLst/>
            <a:rect l="l" t="t" r="r" b="b"/>
            <a:pathLst>
              <a:path w="121285" h="226060">
                <a:moveTo>
                  <a:pt x="0" y="0"/>
                </a:moveTo>
                <a:lnTo>
                  <a:pt x="0" y="225525"/>
                </a:lnTo>
                <a:lnTo>
                  <a:pt x="120947" y="112763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967293" y="1342019"/>
            <a:ext cx="226060" cy="121285"/>
          </a:xfrm>
          <a:custGeom>
            <a:avLst/>
            <a:gdLst/>
            <a:ahLst/>
            <a:cxnLst/>
            <a:rect l="l" t="t" r="r" b="b"/>
            <a:pathLst>
              <a:path w="226059" h="121284">
                <a:moveTo>
                  <a:pt x="225525" y="0"/>
                </a:moveTo>
                <a:lnTo>
                  <a:pt x="0" y="0"/>
                </a:lnTo>
                <a:lnTo>
                  <a:pt x="112763" y="120947"/>
                </a:lnTo>
                <a:lnTo>
                  <a:pt x="22552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8" name="object 18"/>
          <p:cNvGrpSpPr/>
          <p:nvPr/>
        </p:nvGrpSpPr>
        <p:grpSpPr>
          <a:xfrm>
            <a:off x="5346191" y="3621023"/>
            <a:ext cx="2082164" cy="399415"/>
            <a:chOff x="5346191" y="3621023"/>
            <a:chExt cx="2082164" cy="399415"/>
          </a:xfrm>
        </p:grpSpPr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22975" y="3621023"/>
              <a:ext cx="359663" cy="24993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72911" y="3621023"/>
              <a:ext cx="533400" cy="24993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96583" y="3621023"/>
              <a:ext cx="323088" cy="2499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09943" y="3621023"/>
              <a:ext cx="298703" cy="24993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98919" y="3621023"/>
              <a:ext cx="685800" cy="24993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46191" y="3773423"/>
              <a:ext cx="365760" cy="24688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602223" y="3773423"/>
              <a:ext cx="438912" cy="24688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931407" y="3773423"/>
              <a:ext cx="201167" cy="24688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22847" y="3773423"/>
              <a:ext cx="496824" cy="24688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409943" y="3773423"/>
              <a:ext cx="298703" cy="24688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598919" y="3773423"/>
              <a:ext cx="829055" cy="246887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5401309" y="3605165"/>
            <a:ext cx="1954530" cy="3244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 indent="178435">
              <a:lnSpc>
                <a:spcPct val="130700"/>
              </a:lnSpc>
              <a:spcBef>
                <a:spcPts val="90"/>
              </a:spcBef>
            </a:pPr>
            <a:r>
              <a:rPr dirty="0" sz="750" spc="75">
                <a:solidFill>
                  <a:srgbClr val="FFFFFF"/>
                </a:solidFill>
                <a:latin typeface="Tahoma"/>
                <a:cs typeface="Tahoma"/>
              </a:rPr>
              <a:t>SÂN </a:t>
            </a:r>
            <a:r>
              <a:rPr dirty="0" sz="750" spc="70">
                <a:solidFill>
                  <a:srgbClr val="FFFFFF"/>
                </a:solidFill>
                <a:latin typeface="Tahoma"/>
                <a:cs typeface="Tahoma"/>
              </a:rPr>
              <a:t>ĐƯỜNG </a:t>
            </a:r>
            <a:r>
              <a:rPr dirty="0" sz="750" spc="10">
                <a:solidFill>
                  <a:srgbClr val="FFFFFF"/>
                </a:solidFill>
                <a:latin typeface="Tahoma"/>
                <a:cs typeface="Tahoma"/>
              </a:rPr>
              <a:t>NỘI</a:t>
            </a:r>
            <a:r>
              <a:rPr dirty="0" sz="750" spc="1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750" spc="80">
                <a:solidFill>
                  <a:srgbClr val="FFFFFF"/>
                </a:solidFill>
                <a:latin typeface="Tahoma"/>
                <a:cs typeface="Tahoma"/>
              </a:rPr>
              <a:t>BỘ </a:t>
            </a:r>
            <a:r>
              <a:rPr dirty="0" sz="750" spc="30">
                <a:solidFill>
                  <a:srgbClr val="FFFFFF"/>
                </a:solidFill>
                <a:latin typeface="Tahoma"/>
                <a:cs typeface="Tahoma"/>
              </a:rPr>
              <a:t>(4287.2M2) </a:t>
            </a:r>
            <a:r>
              <a:rPr dirty="0" sz="750" spc="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750" spc="114">
                <a:solidFill>
                  <a:srgbClr val="FFFFFF"/>
                </a:solidFill>
                <a:latin typeface="Tahoma"/>
                <a:cs typeface="Tahoma"/>
              </a:rPr>
              <a:t>CÂY</a:t>
            </a:r>
            <a:r>
              <a:rPr dirty="0" sz="750" spc="90">
                <a:solidFill>
                  <a:srgbClr val="FFFFFF"/>
                </a:solidFill>
                <a:latin typeface="Tahoma"/>
                <a:cs typeface="Tahoma"/>
              </a:rPr>
              <a:t> XANH </a:t>
            </a:r>
            <a:r>
              <a:rPr dirty="0" sz="750" spc="105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dirty="0" sz="750" spc="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750" spc="50">
                <a:solidFill>
                  <a:srgbClr val="FFFFFF"/>
                </a:solidFill>
                <a:latin typeface="Tahoma"/>
                <a:cs typeface="Tahoma"/>
              </a:rPr>
              <a:t>TRỒNG</a:t>
            </a:r>
            <a:r>
              <a:rPr dirty="0" sz="750" spc="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750" spc="80">
                <a:solidFill>
                  <a:srgbClr val="FFFFFF"/>
                </a:solidFill>
                <a:latin typeface="Tahoma"/>
                <a:cs typeface="Tahoma"/>
              </a:rPr>
              <a:t>CỎ</a:t>
            </a:r>
            <a:r>
              <a:rPr dirty="0" sz="750" spc="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750" spc="35">
                <a:solidFill>
                  <a:srgbClr val="FFFFFF"/>
                </a:solidFill>
                <a:latin typeface="Tahoma"/>
                <a:cs typeface="Tahoma"/>
              </a:rPr>
              <a:t>(5394.3M2M2)</a:t>
            </a:r>
            <a:endParaRPr sz="750">
              <a:latin typeface="Tahoma"/>
              <a:cs typeface="Tahoma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pc="-5"/>
              <a:t>HUNGPHUOC</a:t>
            </a:r>
            <a:r>
              <a:rPr dirty="0" spc="-45"/>
              <a:t> </a:t>
            </a:r>
            <a:r>
              <a:rPr dirty="0" spc="-5"/>
              <a:t>CORP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2022-10-03T08:57:17Z</dcterms:created>
  <dcterms:modified xsi:type="dcterms:W3CDTF">2022-10-03T08:57:17Z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2022-01-15T00:00:00Z</vt:filetime>
  </property>
  <property fmtid="{D5CDD505-2E9C-101B-9397-08002B2CF9AE}" pid="3" name="LastSaved">
    <vt:filetime>2022-10-03T00:00:00Z</vt:filetime>
  </property>
</Properties>
</file>